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0"/>
  </p:notesMasterIdLst>
  <p:sldIdLst>
    <p:sldId id="383" r:id="rId2"/>
    <p:sldId id="423" r:id="rId3"/>
    <p:sldId id="282" r:id="rId4"/>
    <p:sldId id="427" r:id="rId5"/>
    <p:sldId id="429" r:id="rId6"/>
    <p:sldId id="449" r:id="rId7"/>
    <p:sldId id="450" r:id="rId8"/>
    <p:sldId id="436" r:id="rId9"/>
    <p:sldId id="451" r:id="rId10"/>
    <p:sldId id="443" r:id="rId11"/>
    <p:sldId id="437" r:id="rId12"/>
    <p:sldId id="444" r:id="rId13"/>
    <p:sldId id="438" r:id="rId14"/>
    <p:sldId id="452" r:id="rId15"/>
    <p:sldId id="453" r:id="rId16"/>
    <p:sldId id="448" r:id="rId17"/>
    <p:sldId id="442" r:id="rId18"/>
    <p:sldId id="447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улаков Семён Геннадье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9" autoAdjust="0"/>
    <p:restoredTop sz="79630" autoAdjust="0"/>
  </p:normalViewPr>
  <p:slideViewPr>
    <p:cSldViewPr>
      <p:cViewPr varScale="1">
        <p:scale>
          <a:sx n="58" d="100"/>
          <a:sy n="58" d="100"/>
        </p:scale>
        <p:origin x="-19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2B9CA-873E-4CD0-B108-4F82C3DD7BD4}" type="doc">
      <dgm:prSet loTypeId="urn:microsoft.com/office/officeart/2005/8/layout/hierarchy1" loCatId="hierarchy" qsTypeId="urn:microsoft.com/office/officeart/2005/8/quickstyle/simple1#1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04BD95E-E29D-4A8A-B0E7-23C5A89FCFE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Образовательные программы</a:t>
          </a:r>
          <a:endParaRPr lang="ru-RU" sz="14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4CB954-BFE6-44E7-9EA8-173F4DFD6BE3}" type="parTrans" cxnId="{B5BE6FC7-B3AE-43FF-8432-C5671CF79C28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546034-D85D-48F9-A859-C184CE5C4461}" type="sibTrans" cxnId="{B5BE6FC7-B3AE-43FF-8432-C5671CF79C28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89D28E-99D1-438F-A60D-DC530049FE94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Высшее образование</a:t>
          </a:r>
          <a:endParaRPr lang="ru-RU" sz="14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4CCC3F-8C7B-4C6D-85F9-E877D99F2131}" type="parTrans" cxnId="{DCA2A8A3-93F0-451F-AADF-F51D94212B7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C0C8CE-5C1A-4996-A8A9-43332ED91B71}" type="sibTrans" cxnId="{DCA2A8A3-93F0-451F-AADF-F51D94212B74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A93E94-9DFC-4757-9A6F-C1FF2315CAF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Бакалавриат</a:t>
          </a:r>
          <a:endParaRPr lang="ru-RU" sz="14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883940-20BE-4073-8A3B-416AA659006C}" type="parTrans" cxnId="{F8314C9A-6AC3-4A94-9C7F-BB3A9880CFFE}">
      <dgm:prSet/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B7F19E-E576-4393-92FD-7492C0C6665E}" type="sibTrans" cxnId="{F8314C9A-6AC3-4A94-9C7F-BB3A9880CFFE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5B92ED-150D-4F93-B114-1299D7B8AD90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Специалитет</a:t>
          </a:r>
        </a:p>
      </dgm:t>
    </dgm:pt>
    <dgm:pt modelId="{6721057F-FB21-4A70-948C-647FC9FA8EAA}" type="parTrans" cxnId="{76019F62-2A62-4317-8167-E410171552B3}">
      <dgm:prSet/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6FB36-E945-4E8F-BEF0-C1F4F77BF17B}" type="sibTrans" cxnId="{76019F62-2A62-4317-8167-E410171552B3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F2E42C-453F-4E38-8125-064F8093B5FE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Среднее профессиональное образование</a:t>
          </a:r>
          <a:endParaRPr lang="ru-RU" sz="14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D0ABF0-4F05-42E7-9210-CC4F46525E5C}" type="parTrans" cxnId="{3DF4E8F8-1815-4D46-9EF6-E1B6BBBEB45C}">
      <dgm:prSet/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6AD5-9FB9-4BD3-9062-BEF72C01512B}" type="sibTrans" cxnId="{3DF4E8F8-1815-4D46-9EF6-E1B6BBBEB45C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5ABAA5-4F1F-4FA0-8AB2-7AEA54A4E387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Магистратура</a:t>
          </a:r>
        </a:p>
      </dgm:t>
    </dgm:pt>
    <dgm:pt modelId="{6E65CA1B-17FE-4723-AEAF-72B975A08015}" type="parTrans" cxnId="{00BDC461-E745-4588-9322-66662C6826F0}">
      <dgm:prSet/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3B8690-6064-4D0C-9FC5-61922275635B}" type="sibTrans" cxnId="{00BDC461-E745-4588-9322-66662C6826F0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C72FFE-5B35-4F7E-912D-1A1E0C5E63FE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Аспирантура</a:t>
          </a:r>
        </a:p>
      </dgm:t>
    </dgm:pt>
    <dgm:pt modelId="{AECA3FA5-769F-454B-8888-D0B1524F5B25}" type="parTrans" cxnId="{25CD9765-D377-4E52-8628-A3CCC72AE401}">
      <dgm:prSet/>
      <dgm:spPr/>
      <dgm:t>
        <a:bodyPr/>
        <a:lstStyle/>
        <a:p>
          <a:endParaRPr lang="ru-RU" sz="1400" b="1">
            <a:solidFill>
              <a:schemeClr val="bg2">
                <a:lumMod val="25000"/>
              </a:schemeClr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962F2C-23BA-4184-AFE1-3D2BC806850C}" type="sibTrans" cxnId="{25CD9765-D377-4E52-8628-A3CCC72AE401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2AF6EA-AD1B-49F2-9DD6-F9C091E4A1B0}">
      <dgm:prSet custT="1"/>
      <dgm:spPr/>
      <dgm:t>
        <a:bodyPr/>
        <a:lstStyle/>
        <a:p>
          <a:r>
            <a:rPr lang="ru-RU" sz="1400" b="1" dirty="0" smtClean="0">
              <a:effectLst/>
              <a:latin typeface="Calibri" panose="020F0502020204030204" pitchFamily="34" charset="0"/>
              <a:cs typeface="Calibri" panose="020F0502020204030204" pitchFamily="34" charset="0"/>
            </a:rPr>
            <a:t>Докторантура</a:t>
          </a:r>
          <a:endParaRPr lang="ru-RU" sz="1400" b="1" dirty="0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B7154F-29AF-4031-B313-9341D470FF8C}" type="parTrans" cxnId="{D6F0D61D-9998-40DF-A26A-8F13BEED3C1A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368467-84AF-491E-8AFF-59DFEDDF75EC}" type="sibTrans" cxnId="{D6F0D61D-9998-40DF-A26A-8F13BEED3C1A}">
      <dgm:prSet/>
      <dgm:spPr/>
      <dgm:t>
        <a:bodyPr/>
        <a:lstStyle/>
        <a:p>
          <a:endParaRPr lang="ru-RU" sz="14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504D06-A6D7-41B6-8941-3942BE319929}" type="pres">
      <dgm:prSet presAssocID="{3AC2B9CA-873E-4CD0-B108-4F82C3DD7B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ECA282-F7E0-4C47-8314-2E5A9DEFE3BC}" type="pres">
      <dgm:prSet presAssocID="{304BD95E-E29D-4A8A-B0E7-23C5A89FCFE5}" presName="hierRoot1" presStyleCnt="0"/>
      <dgm:spPr/>
      <dgm:t>
        <a:bodyPr/>
        <a:lstStyle/>
        <a:p>
          <a:endParaRPr lang="ru-RU"/>
        </a:p>
      </dgm:t>
    </dgm:pt>
    <dgm:pt modelId="{07D558EF-4DF2-4FFF-99F3-FB5435E56BF6}" type="pres">
      <dgm:prSet presAssocID="{304BD95E-E29D-4A8A-B0E7-23C5A89FCFE5}" presName="composite" presStyleCnt="0"/>
      <dgm:spPr/>
      <dgm:t>
        <a:bodyPr/>
        <a:lstStyle/>
        <a:p>
          <a:endParaRPr lang="ru-RU"/>
        </a:p>
      </dgm:t>
    </dgm:pt>
    <dgm:pt modelId="{EC2C7961-3B59-4FCF-A25D-13AA543AB50C}" type="pres">
      <dgm:prSet presAssocID="{304BD95E-E29D-4A8A-B0E7-23C5A89FCFE5}" presName="background" presStyleLbl="node0" presStyleIdx="0" presStyleCnt="1"/>
      <dgm:spPr/>
      <dgm:t>
        <a:bodyPr/>
        <a:lstStyle/>
        <a:p>
          <a:endParaRPr lang="ru-RU"/>
        </a:p>
      </dgm:t>
    </dgm:pt>
    <dgm:pt modelId="{4845E92D-0086-45E6-95C8-BAFE3AC8CFCE}" type="pres">
      <dgm:prSet presAssocID="{304BD95E-E29D-4A8A-B0E7-23C5A89FCFE5}" presName="text" presStyleLbl="fgAcc0" presStyleIdx="0" presStyleCnt="1" custScaleX="238101" custLinFactNeighborX="-58363" custLinFactNeighborY="-41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C45A5-8098-4C38-81DA-128FFB3F8219}" type="pres">
      <dgm:prSet presAssocID="{304BD95E-E29D-4A8A-B0E7-23C5A89FCFE5}" presName="hierChild2" presStyleCnt="0"/>
      <dgm:spPr/>
      <dgm:t>
        <a:bodyPr/>
        <a:lstStyle/>
        <a:p>
          <a:endParaRPr lang="ru-RU"/>
        </a:p>
      </dgm:t>
    </dgm:pt>
    <dgm:pt modelId="{CD57E2C6-BE0C-406E-B8C4-222985BEE6E4}" type="pres">
      <dgm:prSet presAssocID="{D84CCC3F-8C7B-4C6D-85F9-E877D99F213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3204AB0-56D7-4746-986B-ECEF18A60C3D}" type="pres">
      <dgm:prSet presAssocID="{2E89D28E-99D1-438F-A60D-DC530049FE94}" presName="hierRoot2" presStyleCnt="0"/>
      <dgm:spPr/>
      <dgm:t>
        <a:bodyPr/>
        <a:lstStyle/>
        <a:p>
          <a:endParaRPr lang="ru-RU"/>
        </a:p>
      </dgm:t>
    </dgm:pt>
    <dgm:pt modelId="{57CB2D2C-1781-48ED-9511-CE66B4CD586D}" type="pres">
      <dgm:prSet presAssocID="{2E89D28E-99D1-438F-A60D-DC530049FE94}" presName="composite2" presStyleCnt="0"/>
      <dgm:spPr/>
      <dgm:t>
        <a:bodyPr/>
        <a:lstStyle/>
        <a:p>
          <a:endParaRPr lang="ru-RU"/>
        </a:p>
      </dgm:t>
    </dgm:pt>
    <dgm:pt modelId="{14C17F4A-9B42-4159-9165-841CDD84098F}" type="pres">
      <dgm:prSet presAssocID="{2E89D28E-99D1-438F-A60D-DC530049FE94}" presName="background2" presStyleLbl="node2" presStyleIdx="0" presStyleCnt="2"/>
      <dgm:spPr/>
      <dgm:t>
        <a:bodyPr/>
        <a:lstStyle/>
        <a:p>
          <a:endParaRPr lang="ru-RU"/>
        </a:p>
      </dgm:t>
    </dgm:pt>
    <dgm:pt modelId="{5595508D-1164-40FA-9E32-C7621D29208A}" type="pres">
      <dgm:prSet presAssocID="{2E89D28E-99D1-438F-A60D-DC530049FE94}" presName="text2" presStyleLbl="fgAcc2" presStyleIdx="0" presStyleCnt="2" custScaleX="137266" custLinFactX="-6945" custLinFactNeighborX="-100000" custLinFactNeighborY="1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A73D67-E630-4731-97A6-AD9F01C03870}" type="pres">
      <dgm:prSet presAssocID="{2E89D28E-99D1-438F-A60D-DC530049FE94}" presName="hierChild3" presStyleCnt="0"/>
      <dgm:spPr/>
      <dgm:t>
        <a:bodyPr/>
        <a:lstStyle/>
        <a:p>
          <a:endParaRPr lang="ru-RU"/>
        </a:p>
      </dgm:t>
    </dgm:pt>
    <dgm:pt modelId="{E1F0F00B-4682-4138-B10C-D923C92D1D05}" type="pres">
      <dgm:prSet presAssocID="{3E883940-20BE-4073-8A3B-416AA659006C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17E1EB0-0350-49AC-B16B-4FC3EED7A617}" type="pres">
      <dgm:prSet presAssocID="{4FA93E94-9DFC-4757-9A6F-C1FF2315CAF1}" presName="hierRoot3" presStyleCnt="0"/>
      <dgm:spPr/>
      <dgm:t>
        <a:bodyPr/>
        <a:lstStyle/>
        <a:p>
          <a:endParaRPr lang="ru-RU"/>
        </a:p>
      </dgm:t>
    </dgm:pt>
    <dgm:pt modelId="{38037280-D738-4DBF-87BE-B72DDA8918BC}" type="pres">
      <dgm:prSet presAssocID="{4FA93E94-9DFC-4757-9A6F-C1FF2315CAF1}" presName="composite3" presStyleCnt="0"/>
      <dgm:spPr/>
      <dgm:t>
        <a:bodyPr/>
        <a:lstStyle/>
        <a:p>
          <a:endParaRPr lang="ru-RU"/>
        </a:p>
      </dgm:t>
    </dgm:pt>
    <dgm:pt modelId="{B203A9D4-9D11-4122-A134-846B57E0DE8D}" type="pres">
      <dgm:prSet presAssocID="{4FA93E94-9DFC-4757-9A6F-C1FF2315CAF1}" presName="background3" presStyleLbl="node3" presStyleIdx="0" presStyleCnt="5"/>
      <dgm:spPr/>
      <dgm:t>
        <a:bodyPr/>
        <a:lstStyle/>
        <a:p>
          <a:endParaRPr lang="ru-RU"/>
        </a:p>
      </dgm:t>
    </dgm:pt>
    <dgm:pt modelId="{9B2DE8A3-5F14-480F-8ABE-C824738BD794}" type="pres">
      <dgm:prSet presAssocID="{4FA93E94-9DFC-4757-9A6F-C1FF2315CAF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675B3-4712-42DD-B9EE-855BBAE1DEBD}" type="pres">
      <dgm:prSet presAssocID="{4FA93E94-9DFC-4757-9A6F-C1FF2315CAF1}" presName="hierChild4" presStyleCnt="0"/>
      <dgm:spPr/>
      <dgm:t>
        <a:bodyPr/>
        <a:lstStyle/>
        <a:p>
          <a:endParaRPr lang="ru-RU"/>
        </a:p>
      </dgm:t>
    </dgm:pt>
    <dgm:pt modelId="{6687F05A-0A72-4B79-BA26-5C52E3C319C4}" type="pres">
      <dgm:prSet presAssocID="{6721057F-FB21-4A70-948C-647FC9FA8EAA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76035D3-DD5B-479A-A3C0-B13D7AAC106E}" type="pres">
      <dgm:prSet presAssocID="{705B92ED-150D-4F93-B114-1299D7B8AD90}" presName="hierRoot3" presStyleCnt="0"/>
      <dgm:spPr/>
      <dgm:t>
        <a:bodyPr/>
        <a:lstStyle/>
        <a:p>
          <a:endParaRPr lang="ru-RU"/>
        </a:p>
      </dgm:t>
    </dgm:pt>
    <dgm:pt modelId="{B784442A-F30E-42C5-9EC4-5A4D6842F536}" type="pres">
      <dgm:prSet presAssocID="{705B92ED-150D-4F93-B114-1299D7B8AD90}" presName="composite3" presStyleCnt="0"/>
      <dgm:spPr/>
      <dgm:t>
        <a:bodyPr/>
        <a:lstStyle/>
        <a:p>
          <a:endParaRPr lang="ru-RU"/>
        </a:p>
      </dgm:t>
    </dgm:pt>
    <dgm:pt modelId="{1B7AC5B9-2F62-47B6-86A8-64FEAF32D8EB}" type="pres">
      <dgm:prSet presAssocID="{705B92ED-150D-4F93-B114-1299D7B8AD90}" presName="background3" presStyleLbl="node3" presStyleIdx="1" presStyleCnt="5"/>
      <dgm:spPr/>
      <dgm:t>
        <a:bodyPr/>
        <a:lstStyle/>
        <a:p>
          <a:endParaRPr lang="ru-RU"/>
        </a:p>
      </dgm:t>
    </dgm:pt>
    <dgm:pt modelId="{F318DE5A-29F1-4256-B4EF-DE63A4F4B661}" type="pres">
      <dgm:prSet presAssocID="{705B92ED-150D-4F93-B114-1299D7B8AD9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5BD6F-E117-461F-BF41-026CA9A22C6D}" type="pres">
      <dgm:prSet presAssocID="{705B92ED-150D-4F93-B114-1299D7B8AD90}" presName="hierChild4" presStyleCnt="0"/>
      <dgm:spPr/>
      <dgm:t>
        <a:bodyPr/>
        <a:lstStyle/>
        <a:p>
          <a:endParaRPr lang="ru-RU"/>
        </a:p>
      </dgm:t>
    </dgm:pt>
    <dgm:pt modelId="{B3BBECBB-0097-4635-AE90-939922FA456B}" type="pres">
      <dgm:prSet presAssocID="{6E65CA1B-17FE-4723-AEAF-72B975A08015}" presName="Name17" presStyleLbl="parChTrans1D3" presStyleIdx="2" presStyleCnt="5"/>
      <dgm:spPr/>
      <dgm:t>
        <a:bodyPr/>
        <a:lstStyle/>
        <a:p>
          <a:endParaRPr lang="ru-RU"/>
        </a:p>
      </dgm:t>
    </dgm:pt>
    <dgm:pt modelId="{3334EC17-48CA-4F60-935D-00CCF47E5A4E}" type="pres">
      <dgm:prSet presAssocID="{3E5ABAA5-4F1F-4FA0-8AB2-7AEA54A4E387}" presName="hierRoot3" presStyleCnt="0"/>
      <dgm:spPr/>
      <dgm:t>
        <a:bodyPr/>
        <a:lstStyle/>
        <a:p>
          <a:endParaRPr lang="ru-RU"/>
        </a:p>
      </dgm:t>
    </dgm:pt>
    <dgm:pt modelId="{D05AB7D4-E613-41DD-8477-00437E0FB6FD}" type="pres">
      <dgm:prSet presAssocID="{3E5ABAA5-4F1F-4FA0-8AB2-7AEA54A4E387}" presName="composite3" presStyleCnt="0"/>
      <dgm:spPr/>
      <dgm:t>
        <a:bodyPr/>
        <a:lstStyle/>
        <a:p>
          <a:endParaRPr lang="ru-RU"/>
        </a:p>
      </dgm:t>
    </dgm:pt>
    <dgm:pt modelId="{78C2E8E3-4AF7-484D-ACB5-084D6D621C96}" type="pres">
      <dgm:prSet presAssocID="{3E5ABAA5-4F1F-4FA0-8AB2-7AEA54A4E387}" presName="background3" presStyleLbl="node3" presStyleIdx="2" presStyleCnt="5"/>
      <dgm:spPr/>
      <dgm:t>
        <a:bodyPr/>
        <a:lstStyle/>
        <a:p>
          <a:endParaRPr lang="ru-RU"/>
        </a:p>
      </dgm:t>
    </dgm:pt>
    <dgm:pt modelId="{0EF2F754-CADF-4611-89BB-BCFE9937DE75}" type="pres">
      <dgm:prSet presAssocID="{3E5ABAA5-4F1F-4FA0-8AB2-7AEA54A4E387}" presName="text3" presStyleLbl="fgAcc3" presStyleIdx="2" presStyleCnt="5" custScaleX="118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BA86A-DA85-41AA-AE6F-A7D527CF5103}" type="pres">
      <dgm:prSet presAssocID="{3E5ABAA5-4F1F-4FA0-8AB2-7AEA54A4E387}" presName="hierChild4" presStyleCnt="0"/>
      <dgm:spPr/>
      <dgm:t>
        <a:bodyPr/>
        <a:lstStyle/>
        <a:p>
          <a:endParaRPr lang="ru-RU"/>
        </a:p>
      </dgm:t>
    </dgm:pt>
    <dgm:pt modelId="{6A9D744F-D2F5-4208-8ED4-3B0818035DB1}" type="pres">
      <dgm:prSet presAssocID="{AECA3FA5-769F-454B-8888-D0B1524F5B25}" presName="Name17" presStyleLbl="parChTrans1D3" presStyleIdx="3" presStyleCnt="5"/>
      <dgm:spPr/>
      <dgm:t>
        <a:bodyPr/>
        <a:lstStyle/>
        <a:p>
          <a:endParaRPr lang="ru-RU"/>
        </a:p>
      </dgm:t>
    </dgm:pt>
    <dgm:pt modelId="{941D05D4-5999-449E-98EC-8ABAD1FBD49A}" type="pres">
      <dgm:prSet presAssocID="{87C72FFE-5B35-4F7E-912D-1A1E0C5E63FE}" presName="hierRoot3" presStyleCnt="0"/>
      <dgm:spPr/>
      <dgm:t>
        <a:bodyPr/>
        <a:lstStyle/>
        <a:p>
          <a:endParaRPr lang="ru-RU"/>
        </a:p>
      </dgm:t>
    </dgm:pt>
    <dgm:pt modelId="{40EDDBBB-F886-4BC5-B9BA-F611E8BFB9D2}" type="pres">
      <dgm:prSet presAssocID="{87C72FFE-5B35-4F7E-912D-1A1E0C5E63FE}" presName="composite3" presStyleCnt="0"/>
      <dgm:spPr/>
      <dgm:t>
        <a:bodyPr/>
        <a:lstStyle/>
        <a:p>
          <a:endParaRPr lang="ru-RU"/>
        </a:p>
      </dgm:t>
    </dgm:pt>
    <dgm:pt modelId="{C31EC1B5-9A6D-4A6C-BF71-1E3687B4C459}" type="pres">
      <dgm:prSet presAssocID="{87C72FFE-5B35-4F7E-912D-1A1E0C5E63FE}" presName="background3" presStyleLbl="node3" presStyleIdx="3" presStyleCnt="5"/>
      <dgm:spPr/>
      <dgm:t>
        <a:bodyPr/>
        <a:lstStyle/>
        <a:p>
          <a:endParaRPr lang="ru-RU"/>
        </a:p>
      </dgm:t>
    </dgm:pt>
    <dgm:pt modelId="{048370FC-8D79-4265-9652-6C45C4F6EC49}" type="pres">
      <dgm:prSet presAssocID="{87C72FFE-5B35-4F7E-912D-1A1E0C5E63F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0593F-0D96-4867-8ECA-A968C838E74F}" type="pres">
      <dgm:prSet presAssocID="{87C72FFE-5B35-4F7E-912D-1A1E0C5E63FE}" presName="hierChild4" presStyleCnt="0"/>
      <dgm:spPr/>
      <dgm:t>
        <a:bodyPr/>
        <a:lstStyle/>
        <a:p>
          <a:endParaRPr lang="ru-RU"/>
        </a:p>
      </dgm:t>
    </dgm:pt>
    <dgm:pt modelId="{D79FB12F-CE23-4889-A9A0-18B94D93CC7B}" type="pres">
      <dgm:prSet presAssocID="{C8B7154F-29AF-4031-B313-9341D470FF8C}" presName="Name17" presStyleLbl="parChTrans1D3" presStyleIdx="4" presStyleCnt="5"/>
      <dgm:spPr/>
      <dgm:t>
        <a:bodyPr/>
        <a:lstStyle/>
        <a:p>
          <a:endParaRPr lang="ru-RU"/>
        </a:p>
      </dgm:t>
    </dgm:pt>
    <dgm:pt modelId="{F283D293-A0BA-4B1E-9919-073F9DEC0B49}" type="pres">
      <dgm:prSet presAssocID="{942AF6EA-AD1B-49F2-9DD6-F9C091E4A1B0}" presName="hierRoot3" presStyleCnt="0"/>
      <dgm:spPr/>
      <dgm:t>
        <a:bodyPr/>
        <a:lstStyle/>
        <a:p>
          <a:endParaRPr lang="ru-RU"/>
        </a:p>
      </dgm:t>
    </dgm:pt>
    <dgm:pt modelId="{4E8595F0-4CBF-4A30-884E-B5739B499EF1}" type="pres">
      <dgm:prSet presAssocID="{942AF6EA-AD1B-49F2-9DD6-F9C091E4A1B0}" presName="composite3" presStyleCnt="0"/>
      <dgm:spPr/>
      <dgm:t>
        <a:bodyPr/>
        <a:lstStyle/>
        <a:p>
          <a:endParaRPr lang="ru-RU"/>
        </a:p>
      </dgm:t>
    </dgm:pt>
    <dgm:pt modelId="{8AC1CFCF-2C8C-4FED-BBB7-1EAF1E5B99A5}" type="pres">
      <dgm:prSet presAssocID="{942AF6EA-AD1B-49F2-9DD6-F9C091E4A1B0}" presName="background3" presStyleLbl="node3" presStyleIdx="4" presStyleCnt="5"/>
      <dgm:spPr/>
      <dgm:t>
        <a:bodyPr/>
        <a:lstStyle/>
        <a:p>
          <a:endParaRPr lang="ru-RU"/>
        </a:p>
      </dgm:t>
    </dgm:pt>
    <dgm:pt modelId="{32D616B8-ACF8-45E3-BC63-9B90D5524259}" type="pres">
      <dgm:prSet presAssocID="{942AF6EA-AD1B-49F2-9DD6-F9C091E4A1B0}" presName="text3" presStyleLbl="fgAcc3" presStyleIdx="4" presStyleCnt="5" custScaleX="116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656C4-CFE8-48C0-89AD-9DE9FE7D65A6}" type="pres">
      <dgm:prSet presAssocID="{942AF6EA-AD1B-49F2-9DD6-F9C091E4A1B0}" presName="hierChild4" presStyleCnt="0"/>
      <dgm:spPr/>
      <dgm:t>
        <a:bodyPr/>
        <a:lstStyle/>
        <a:p>
          <a:endParaRPr lang="ru-RU"/>
        </a:p>
      </dgm:t>
    </dgm:pt>
    <dgm:pt modelId="{82C277C7-92EA-4197-A6EE-B00F3BAAFEDD}" type="pres">
      <dgm:prSet presAssocID="{A0D0ABF0-4F05-42E7-9210-CC4F46525E5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D95F6E-1DFA-4C69-A2D6-BEDC2C147056}" type="pres">
      <dgm:prSet presAssocID="{5BF2E42C-453F-4E38-8125-064F8093B5FE}" presName="hierRoot2" presStyleCnt="0"/>
      <dgm:spPr/>
      <dgm:t>
        <a:bodyPr/>
        <a:lstStyle/>
        <a:p>
          <a:endParaRPr lang="ru-RU"/>
        </a:p>
      </dgm:t>
    </dgm:pt>
    <dgm:pt modelId="{035AB42D-7CE6-4E8F-88CE-40351E415812}" type="pres">
      <dgm:prSet presAssocID="{5BF2E42C-453F-4E38-8125-064F8093B5FE}" presName="composite2" presStyleCnt="0"/>
      <dgm:spPr/>
      <dgm:t>
        <a:bodyPr/>
        <a:lstStyle/>
        <a:p>
          <a:endParaRPr lang="ru-RU"/>
        </a:p>
      </dgm:t>
    </dgm:pt>
    <dgm:pt modelId="{08DD95F1-4C64-4063-B47F-370E51416D92}" type="pres">
      <dgm:prSet presAssocID="{5BF2E42C-453F-4E38-8125-064F8093B5FE}" presName="background2" presStyleLbl="node2" presStyleIdx="1" presStyleCnt="2"/>
      <dgm:spPr/>
      <dgm:t>
        <a:bodyPr/>
        <a:lstStyle/>
        <a:p>
          <a:endParaRPr lang="ru-RU"/>
        </a:p>
      </dgm:t>
    </dgm:pt>
    <dgm:pt modelId="{A9A32665-8A88-48A4-8A57-A86942FC7938}" type="pres">
      <dgm:prSet presAssocID="{5BF2E42C-453F-4E38-8125-064F8093B5FE}" presName="text2" presStyleLbl="fgAcc2" presStyleIdx="1" presStyleCnt="2" custScaleX="179595" custLinFactNeighborX="51868" custLinFactNeighborY="1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6D7015-2FA0-4EA6-B581-694B555B2691}" type="pres">
      <dgm:prSet presAssocID="{5BF2E42C-453F-4E38-8125-064F8093B5FE}" presName="hierChild3" presStyleCnt="0"/>
      <dgm:spPr/>
      <dgm:t>
        <a:bodyPr/>
        <a:lstStyle/>
        <a:p>
          <a:endParaRPr lang="ru-RU"/>
        </a:p>
      </dgm:t>
    </dgm:pt>
  </dgm:ptLst>
  <dgm:cxnLst>
    <dgm:cxn modelId="{582EAC52-329A-4E28-9124-D82B5EF5B6EF}" type="presOf" srcId="{A0D0ABF0-4F05-42E7-9210-CC4F46525E5C}" destId="{82C277C7-92EA-4197-A6EE-B00F3BAAFEDD}" srcOrd="0" destOrd="0" presId="urn:microsoft.com/office/officeart/2005/8/layout/hierarchy1"/>
    <dgm:cxn modelId="{00BDC461-E745-4588-9322-66662C6826F0}" srcId="{2E89D28E-99D1-438F-A60D-DC530049FE94}" destId="{3E5ABAA5-4F1F-4FA0-8AB2-7AEA54A4E387}" srcOrd="2" destOrd="0" parTransId="{6E65CA1B-17FE-4723-AEAF-72B975A08015}" sibTransId="{F13B8690-6064-4D0C-9FC5-61922275635B}"/>
    <dgm:cxn modelId="{7A481757-A9BF-4737-8102-FCB01AB8542F}" type="presOf" srcId="{6721057F-FB21-4A70-948C-647FC9FA8EAA}" destId="{6687F05A-0A72-4B79-BA26-5C52E3C319C4}" srcOrd="0" destOrd="0" presId="urn:microsoft.com/office/officeart/2005/8/layout/hierarchy1"/>
    <dgm:cxn modelId="{75105601-7265-4BAB-9D5A-2CE8721A7FA6}" type="presOf" srcId="{6E65CA1B-17FE-4723-AEAF-72B975A08015}" destId="{B3BBECBB-0097-4635-AE90-939922FA456B}" srcOrd="0" destOrd="0" presId="urn:microsoft.com/office/officeart/2005/8/layout/hierarchy1"/>
    <dgm:cxn modelId="{8DB07B12-8C0E-4857-AF9D-7C00D8B70B5D}" type="presOf" srcId="{3E5ABAA5-4F1F-4FA0-8AB2-7AEA54A4E387}" destId="{0EF2F754-CADF-4611-89BB-BCFE9937DE75}" srcOrd="0" destOrd="0" presId="urn:microsoft.com/office/officeart/2005/8/layout/hierarchy1"/>
    <dgm:cxn modelId="{3DF4E8F8-1815-4D46-9EF6-E1B6BBBEB45C}" srcId="{304BD95E-E29D-4A8A-B0E7-23C5A89FCFE5}" destId="{5BF2E42C-453F-4E38-8125-064F8093B5FE}" srcOrd="1" destOrd="0" parTransId="{A0D0ABF0-4F05-42E7-9210-CC4F46525E5C}" sibTransId="{AC0E6AD5-9FB9-4BD3-9062-BEF72C01512B}"/>
    <dgm:cxn modelId="{20790987-C4FE-4E87-A982-ABB5B5B295F6}" type="presOf" srcId="{5BF2E42C-453F-4E38-8125-064F8093B5FE}" destId="{A9A32665-8A88-48A4-8A57-A86942FC7938}" srcOrd="0" destOrd="0" presId="urn:microsoft.com/office/officeart/2005/8/layout/hierarchy1"/>
    <dgm:cxn modelId="{EF00ED26-4F69-4F51-88F6-F5F9788C7E4B}" type="presOf" srcId="{705B92ED-150D-4F93-B114-1299D7B8AD90}" destId="{F318DE5A-29F1-4256-B4EF-DE63A4F4B661}" srcOrd="0" destOrd="0" presId="urn:microsoft.com/office/officeart/2005/8/layout/hierarchy1"/>
    <dgm:cxn modelId="{76019F62-2A62-4317-8167-E410171552B3}" srcId="{2E89D28E-99D1-438F-A60D-DC530049FE94}" destId="{705B92ED-150D-4F93-B114-1299D7B8AD90}" srcOrd="1" destOrd="0" parTransId="{6721057F-FB21-4A70-948C-647FC9FA8EAA}" sibTransId="{8BD6FB36-E945-4E8F-BEF0-C1F4F77BF17B}"/>
    <dgm:cxn modelId="{F8314C9A-6AC3-4A94-9C7F-BB3A9880CFFE}" srcId="{2E89D28E-99D1-438F-A60D-DC530049FE94}" destId="{4FA93E94-9DFC-4757-9A6F-C1FF2315CAF1}" srcOrd="0" destOrd="0" parTransId="{3E883940-20BE-4073-8A3B-416AA659006C}" sibTransId="{94B7F19E-E576-4393-92FD-7492C0C6665E}"/>
    <dgm:cxn modelId="{8BFACF85-C5B2-48B7-BD58-FA4E96D17662}" type="presOf" srcId="{D84CCC3F-8C7B-4C6D-85F9-E877D99F2131}" destId="{CD57E2C6-BE0C-406E-B8C4-222985BEE6E4}" srcOrd="0" destOrd="0" presId="urn:microsoft.com/office/officeart/2005/8/layout/hierarchy1"/>
    <dgm:cxn modelId="{EC153CDD-3582-459E-BFCD-DD4D090B0EF7}" type="presOf" srcId="{4FA93E94-9DFC-4757-9A6F-C1FF2315CAF1}" destId="{9B2DE8A3-5F14-480F-8ABE-C824738BD794}" srcOrd="0" destOrd="0" presId="urn:microsoft.com/office/officeart/2005/8/layout/hierarchy1"/>
    <dgm:cxn modelId="{B5BE6FC7-B3AE-43FF-8432-C5671CF79C28}" srcId="{3AC2B9CA-873E-4CD0-B108-4F82C3DD7BD4}" destId="{304BD95E-E29D-4A8A-B0E7-23C5A89FCFE5}" srcOrd="0" destOrd="0" parTransId="{D74CB954-BFE6-44E7-9EA8-173F4DFD6BE3}" sibTransId="{52546034-D85D-48F9-A859-C184CE5C4461}"/>
    <dgm:cxn modelId="{DE1ABDCD-06B0-4615-89AA-69CF5E9DCC2F}" type="presOf" srcId="{304BD95E-E29D-4A8A-B0E7-23C5A89FCFE5}" destId="{4845E92D-0086-45E6-95C8-BAFE3AC8CFCE}" srcOrd="0" destOrd="0" presId="urn:microsoft.com/office/officeart/2005/8/layout/hierarchy1"/>
    <dgm:cxn modelId="{6FB38F97-A0E5-42F3-B157-64CB19B5F091}" type="presOf" srcId="{942AF6EA-AD1B-49F2-9DD6-F9C091E4A1B0}" destId="{32D616B8-ACF8-45E3-BC63-9B90D5524259}" srcOrd="0" destOrd="0" presId="urn:microsoft.com/office/officeart/2005/8/layout/hierarchy1"/>
    <dgm:cxn modelId="{D6F0D61D-9998-40DF-A26A-8F13BEED3C1A}" srcId="{2E89D28E-99D1-438F-A60D-DC530049FE94}" destId="{942AF6EA-AD1B-49F2-9DD6-F9C091E4A1B0}" srcOrd="4" destOrd="0" parTransId="{C8B7154F-29AF-4031-B313-9341D470FF8C}" sibTransId="{82368467-84AF-491E-8AFF-59DFEDDF75EC}"/>
    <dgm:cxn modelId="{193FDEDD-1279-45C3-96BE-DCBC3338EC19}" type="presOf" srcId="{AECA3FA5-769F-454B-8888-D0B1524F5B25}" destId="{6A9D744F-D2F5-4208-8ED4-3B0818035DB1}" srcOrd="0" destOrd="0" presId="urn:microsoft.com/office/officeart/2005/8/layout/hierarchy1"/>
    <dgm:cxn modelId="{6216F52E-5495-4335-B5C2-1B1AEDB8CB58}" type="presOf" srcId="{C8B7154F-29AF-4031-B313-9341D470FF8C}" destId="{D79FB12F-CE23-4889-A9A0-18B94D93CC7B}" srcOrd="0" destOrd="0" presId="urn:microsoft.com/office/officeart/2005/8/layout/hierarchy1"/>
    <dgm:cxn modelId="{D5C6C075-D1BC-4300-8A36-EDF278D03AB9}" type="presOf" srcId="{3AC2B9CA-873E-4CD0-B108-4F82C3DD7BD4}" destId="{73504D06-A6D7-41B6-8941-3942BE319929}" srcOrd="0" destOrd="0" presId="urn:microsoft.com/office/officeart/2005/8/layout/hierarchy1"/>
    <dgm:cxn modelId="{00E17F00-C81E-41E2-B50C-2AF978D3CA03}" type="presOf" srcId="{3E883940-20BE-4073-8A3B-416AA659006C}" destId="{E1F0F00B-4682-4138-B10C-D923C92D1D05}" srcOrd="0" destOrd="0" presId="urn:microsoft.com/office/officeart/2005/8/layout/hierarchy1"/>
    <dgm:cxn modelId="{DCA2A8A3-93F0-451F-AADF-F51D94212B74}" srcId="{304BD95E-E29D-4A8A-B0E7-23C5A89FCFE5}" destId="{2E89D28E-99D1-438F-A60D-DC530049FE94}" srcOrd="0" destOrd="0" parTransId="{D84CCC3F-8C7B-4C6D-85F9-E877D99F2131}" sibTransId="{6BC0C8CE-5C1A-4996-A8A9-43332ED91B71}"/>
    <dgm:cxn modelId="{25CD9765-D377-4E52-8628-A3CCC72AE401}" srcId="{2E89D28E-99D1-438F-A60D-DC530049FE94}" destId="{87C72FFE-5B35-4F7E-912D-1A1E0C5E63FE}" srcOrd="3" destOrd="0" parTransId="{AECA3FA5-769F-454B-8888-D0B1524F5B25}" sibTransId="{EF962F2C-23BA-4184-AFE1-3D2BC806850C}"/>
    <dgm:cxn modelId="{21986A7D-4316-44D4-B67D-DD8E2D1CEE54}" type="presOf" srcId="{87C72FFE-5B35-4F7E-912D-1A1E0C5E63FE}" destId="{048370FC-8D79-4265-9652-6C45C4F6EC49}" srcOrd="0" destOrd="0" presId="urn:microsoft.com/office/officeart/2005/8/layout/hierarchy1"/>
    <dgm:cxn modelId="{2D6444C8-A0EB-44D0-A37A-1B4F89031500}" type="presOf" srcId="{2E89D28E-99D1-438F-A60D-DC530049FE94}" destId="{5595508D-1164-40FA-9E32-C7621D29208A}" srcOrd="0" destOrd="0" presId="urn:microsoft.com/office/officeart/2005/8/layout/hierarchy1"/>
    <dgm:cxn modelId="{3D4BB499-BEDD-4651-8B6D-97CA8D0427C0}" type="presParOf" srcId="{73504D06-A6D7-41B6-8941-3942BE319929}" destId="{88ECA282-F7E0-4C47-8314-2E5A9DEFE3BC}" srcOrd="0" destOrd="0" presId="urn:microsoft.com/office/officeart/2005/8/layout/hierarchy1"/>
    <dgm:cxn modelId="{61E847C9-A0EC-46C8-8C0F-D1E2CE4D8B89}" type="presParOf" srcId="{88ECA282-F7E0-4C47-8314-2E5A9DEFE3BC}" destId="{07D558EF-4DF2-4FFF-99F3-FB5435E56BF6}" srcOrd="0" destOrd="0" presId="urn:microsoft.com/office/officeart/2005/8/layout/hierarchy1"/>
    <dgm:cxn modelId="{4E55D785-1E29-4805-B760-A0D008741F49}" type="presParOf" srcId="{07D558EF-4DF2-4FFF-99F3-FB5435E56BF6}" destId="{EC2C7961-3B59-4FCF-A25D-13AA543AB50C}" srcOrd="0" destOrd="0" presId="urn:microsoft.com/office/officeart/2005/8/layout/hierarchy1"/>
    <dgm:cxn modelId="{A1750F4A-64C6-48D5-AE64-2286B40C763F}" type="presParOf" srcId="{07D558EF-4DF2-4FFF-99F3-FB5435E56BF6}" destId="{4845E92D-0086-45E6-95C8-BAFE3AC8CFCE}" srcOrd="1" destOrd="0" presId="urn:microsoft.com/office/officeart/2005/8/layout/hierarchy1"/>
    <dgm:cxn modelId="{49C411C8-CF81-4167-AB4D-64E8AC7A486E}" type="presParOf" srcId="{88ECA282-F7E0-4C47-8314-2E5A9DEFE3BC}" destId="{FBBC45A5-8098-4C38-81DA-128FFB3F8219}" srcOrd="1" destOrd="0" presId="urn:microsoft.com/office/officeart/2005/8/layout/hierarchy1"/>
    <dgm:cxn modelId="{726253F6-8F19-4292-BC97-4F76996813F2}" type="presParOf" srcId="{FBBC45A5-8098-4C38-81DA-128FFB3F8219}" destId="{CD57E2C6-BE0C-406E-B8C4-222985BEE6E4}" srcOrd="0" destOrd="0" presId="urn:microsoft.com/office/officeart/2005/8/layout/hierarchy1"/>
    <dgm:cxn modelId="{E0709D27-9BD1-4DDC-AB1F-E6A3244D0CA9}" type="presParOf" srcId="{FBBC45A5-8098-4C38-81DA-128FFB3F8219}" destId="{33204AB0-56D7-4746-986B-ECEF18A60C3D}" srcOrd="1" destOrd="0" presId="urn:microsoft.com/office/officeart/2005/8/layout/hierarchy1"/>
    <dgm:cxn modelId="{A3485988-260B-4433-A558-FBC28111EB05}" type="presParOf" srcId="{33204AB0-56D7-4746-986B-ECEF18A60C3D}" destId="{57CB2D2C-1781-48ED-9511-CE66B4CD586D}" srcOrd="0" destOrd="0" presId="urn:microsoft.com/office/officeart/2005/8/layout/hierarchy1"/>
    <dgm:cxn modelId="{666FABBF-7D0A-4527-B1FD-E2526835913E}" type="presParOf" srcId="{57CB2D2C-1781-48ED-9511-CE66B4CD586D}" destId="{14C17F4A-9B42-4159-9165-841CDD84098F}" srcOrd="0" destOrd="0" presId="urn:microsoft.com/office/officeart/2005/8/layout/hierarchy1"/>
    <dgm:cxn modelId="{468D465A-BE8F-459C-905E-8A5745FE48CF}" type="presParOf" srcId="{57CB2D2C-1781-48ED-9511-CE66B4CD586D}" destId="{5595508D-1164-40FA-9E32-C7621D29208A}" srcOrd="1" destOrd="0" presId="urn:microsoft.com/office/officeart/2005/8/layout/hierarchy1"/>
    <dgm:cxn modelId="{400FBB40-C520-47DF-8BE7-77EE859256B3}" type="presParOf" srcId="{33204AB0-56D7-4746-986B-ECEF18A60C3D}" destId="{A7A73D67-E630-4731-97A6-AD9F01C03870}" srcOrd="1" destOrd="0" presId="urn:microsoft.com/office/officeart/2005/8/layout/hierarchy1"/>
    <dgm:cxn modelId="{DD1BDA90-A4F8-4E49-ABA9-679A5D40BC5D}" type="presParOf" srcId="{A7A73D67-E630-4731-97A6-AD9F01C03870}" destId="{E1F0F00B-4682-4138-B10C-D923C92D1D05}" srcOrd="0" destOrd="0" presId="urn:microsoft.com/office/officeart/2005/8/layout/hierarchy1"/>
    <dgm:cxn modelId="{F7FF05FC-16F3-4DDF-A949-7C06CFDD3043}" type="presParOf" srcId="{A7A73D67-E630-4731-97A6-AD9F01C03870}" destId="{817E1EB0-0350-49AC-B16B-4FC3EED7A617}" srcOrd="1" destOrd="0" presId="urn:microsoft.com/office/officeart/2005/8/layout/hierarchy1"/>
    <dgm:cxn modelId="{7AED12AE-F2A0-4F27-A26F-8CE2A2610FBF}" type="presParOf" srcId="{817E1EB0-0350-49AC-B16B-4FC3EED7A617}" destId="{38037280-D738-4DBF-87BE-B72DDA8918BC}" srcOrd="0" destOrd="0" presId="urn:microsoft.com/office/officeart/2005/8/layout/hierarchy1"/>
    <dgm:cxn modelId="{2793C022-3705-4AAA-954A-6EAE9D24902C}" type="presParOf" srcId="{38037280-D738-4DBF-87BE-B72DDA8918BC}" destId="{B203A9D4-9D11-4122-A134-846B57E0DE8D}" srcOrd="0" destOrd="0" presId="urn:microsoft.com/office/officeart/2005/8/layout/hierarchy1"/>
    <dgm:cxn modelId="{A668BF99-126A-4589-AA97-B5295F036E98}" type="presParOf" srcId="{38037280-D738-4DBF-87BE-B72DDA8918BC}" destId="{9B2DE8A3-5F14-480F-8ABE-C824738BD794}" srcOrd="1" destOrd="0" presId="urn:microsoft.com/office/officeart/2005/8/layout/hierarchy1"/>
    <dgm:cxn modelId="{B27992CC-8480-43C7-868E-B1622B865201}" type="presParOf" srcId="{817E1EB0-0350-49AC-B16B-4FC3EED7A617}" destId="{D0D675B3-4712-42DD-B9EE-855BBAE1DEBD}" srcOrd="1" destOrd="0" presId="urn:microsoft.com/office/officeart/2005/8/layout/hierarchy1"/>
    <dgm:cxn modelId="{92CCDFF3-9DB0-436A-B3B9-06519BCB3A4E}" type="presParOf" srcId="{A7A73D67-E630-4731-97A6-AD9F01C03870}" destId="{6687F05A-0A72-4B79-BA26-5C52E3C319C4}" srcOrd="2" destOrd="0" presId="urn:microsoft.com/office/officeart/2005/8/layout/hierarchy1"/>
    <dgm:cxn modelId="{8BC84B41-26AE-46AE-840F-35E3F9A60FA5}" type="presParOf" srcId="{A7A73D67-E630-4731-97A6-AD9F01C03870}" destId="{176035D3-DD5B-479A-A3C0-B13D7AAC106E}" srcOrd="3" destOrd="0" presId="urn:microsoft.com/office/officeart/2005/8/layout/hierarchy1"/>
    <dgm:cxn modelId="{4C993CEE-7014-4C4B-B1CB-0B9285B59614}" type="presParOf" srcId="{176035D3-DD5B-479A-A3C0-B13D7AAC106E}" destId="{B784442A-F30E-42C5-9EC4-5A4D6842F536}" srcOrd="0" destOrd="0" presId="urn:microsoft.com/office/officeart/2005/8/layout/hierarchy1"/>
    <dgm:cxn modelId="{E8118629-DFCE-408E-8DD0-A7801D7229FA}" type="presParOf" srcId="{B784442A-F30E-42C5-9EC4-5A4D6842F536}" destId="{1B7AC5B9-2F62-47B6-86A8-64FEAF32D8EB}" srcOrd="0" destOrd="0" presId="urn:microsoft.com/office/officeart/2005/8/layout/hierarchy1"/>
    <dgm:cxn modelId="{AF13AF77-E8F2-460B-99FF-AD34817E7317}" type="presParOf" srcId="{B784442A-F30E-42C5-9EC4-5A4D6842F536}" destId="{F318DE5A-29F1-4256-B4EF-DE63A4F4B661}" srcOrd="1" destOrd="0" presId="urn:microsoft.com/office/officeart/2005/8/layout/hierarchy1"/>
    <dgm:cxn modelId="{9037B51B-9ADA-46DF-B670-802C0459488D}" type="presParOf" srcId="{176035D3-DD5B-479A-A3C0-B13D7AAC106E}" destId="{3E35BD6F-E117-461F-BF41-026CA9A22C6D}" srcOrd="1" destOrd="0" presId="urn:microsoft.com/office/officeart/2005/8/layout/hierarchy1"/>
    <dgm:cxn modelId="{43EF1100-F99F-4E9A-B12A-1A71BA5B91F8}" type="presParOf" srcId="{A7A73D67-E630-4731-97A6-AD9F01C03870}" destId="{B3BBECBB-0097-4635-AE90-939922FA456B}" srcOrd="4" destOrd="0" presId="urn:microsoft.com/office/officeart/2005/8/layout/hierarchy1"/>
    <dgm:cxn modelId="{04185EA0-31B5-4AC1-9670-EFF1B9B0E27D}" type="presParOf" srcId="{A7A73D67-E630-4731-97A6-AD9F01C03870}" destId="{3334EC17-48CA-4F60-935D-00CCF47E5A4E}" srcOrd="5" destOrd="0" presId="urn:microsoft.com/office/officeart/2005/8/layout/hierarchy1"/>
    <dgm:cxn modelId="{FEB9CA9C-40C1-42D2-9271-389AF71013B1}" type="presParOf" srcId="{3334EC17-48CA-4F60-935D-00CCF47E5A4E}" destId="{D05AB7D4-E613-41DD-8477-00437E0FB6FD}" srcOrd="0" destOrd="0" presId="urn:microsoft.com/office/officeart/2005/8/layout/hierarchy1"/>
    <dgm:cxn modelId="{DEE83F99-9EDA-4FD4-B06B-3D4A74EBBAC8}" type="presParOf" srcId="{D05AB7D4-E613-41DD-8477-00437E0FB6FD}" destId="{78C2E8E3-4AF7-484D-ACB5-084D6D621C96}" srcOrd="0" destOrd="0" presId="urn:microsoft.com/office/officeart/2005/8/layout/hierarchy1"/>
    <dgm:cxn modelId="{11FBBEE5-54B7-4137-A4F0-49BC6D8FBB62}" type="presParOf" srcId="{D05AB7D4-E613-41DD-8477-00437E0FB6FD}" destId="{0EF2F754-CADF-4611-89BB-BCFE9937DE75}" srcOrd="1" destOrd="0" presId="urn:microsoft.com/office/officeart/2005/8/layout/hierarchy1"/>
    <dgm:cxn modelId="{A7C50BA1-665C-40C5-BF97-2241AEEA4EBF}" type="presParOf" srcId="{3334EC17-48CA-4F60-935D-00CCF47E5A4E}" destId="{0BBBA86A-DA85-41AA-AE6F-A7D527CF5103}" srcOrd="1" destOrd="0" presId="urn:microsoft.com/office/officeart/2005/8/layout/hierarchy1"/>
    <dgm:cxn modelId="{1A3BDBD4-C550-46B2-9FA4-7330A71BFA3E}" type="presParOf" srcId="{A7A73D67-E630-4731-97A6-AD9F01C03870}" destId="{6A9D744F-D2F5-4208-8ED4-3B0818035DB1}" srcOrd="6" destOrd="0" presId="urn:microsoft.com/office/officeart/2005/8/layout/hierarchy1"/>
    <dgm:cxn modelId="{4CDF96E8-F61B-4B48-913A-A3E06440EF0A}" type="presParOf" srcId="{A7A73D67-E630-4731-97A6-AD9F01C03870}" destId="{941D05D4-5999-449E-98EC-8ABAD1FBD49A}" srcOrd="7" destOrd="0" presId="urn:microsoft.com/office/officeart/2005/8/layout/hierarchy1"/>
    <dgm:cxn modelId="{7EF5A161-621E-4928-B5DB-E6354D11621C}" type="presParOf" srcId="{941D05D4-5999-449E-98EC-8ABAD1FBD49A}" destId="{40EDDBBB-F886-4BC5-B9BA-F611E8BFB9D2}" srcOrd="0" destOrd="0" presId="urn:microsoft.com/office/officeart/2005/8/layout/hierarchy1"/>
    <dgm:cxn modelId="{E9A76EB1-A545-4281-94D9-E78CF32544F4}" type="presParOf" srcId="{40EDDBBB-F886-4BC5-B9BA-F611E8BFB9D2}" destId="{C31EC1B5-9A6D-4A6C-BF71-1E3687B4C459}" srcOrd="0" destOrd="0" presId="urn:microsoft.com/office/officeart/2005/8/layout/hierarchy1"/>
    <dgm:cxn modelId="{12BEAD90-8CE1-4BC5-96E3-B2A7D5A723D4}" type="presParOf" srcId="{40EDDBBB-F886-4BC5-B9BA-F611E8BFB9D2}" destId="{048370FC-8D79-4265-9652-6C45C4F6EC49}" srcOrd="1" destOrd="0" presId="urn:microsoft.com/office/officeart/2005/8/layout/hierarchy1"/>
    <dgm:cxn modelId="{F470B9F1-2B61-4EF2-A177-5A6A4308F984}" type="presParOf" srcId="{941D05D4-5999-449E-98EC-8ABAD1FBD49A}" destId="{C4F0593F-0D96-4867-8ECA-A968C838E74F}" srcOrd="1" destOrd="0" presId="urn:microsoft.com/office/officeart/2005/8/layout/hierarchy1"/>
    <dgm:cxn modelId="{A0560C2E-D896-40E9-B234-D1FD5B9058F6}" type="presParOf" srcId="{A7A73D67-E630-4731-97A6-AD9F01C03870}" destId="{D79FB12F-CE23-4889-A9A0-18B94D93CC7B}" srcOrd="8" destOrd="0" presId="urn:microsoft.com/office/officeart/2005/8/layout/hierarchy1"/>
    <dgm:cxn modelId="{683DEE7B-CBE9-4E21-9490-973CA94D0DAE}" type="presParOf" srcId="{A7A73D67-E630-4731-97A6-AD9F01C03870}" destId="{F283D293-A0BA-4B1E-9919-073F9DEC0B49}" srcOrd="9" destOrd="0" presId="urn:microsoft.com/office/officeart/2005/8/layout/hierarchy1"/>
    <dgm:cxn modelId="{A0398338-D7ED-487E-8507-98E03BC9A794}" type="presParOf" srcId="{F283D293-A0BA-4B1E-9919-073F9DEC0B49}" destId="{4E8595F0-4CBF-4A30-884E-B5739B499EF1}" srcOrd="0" destOrd="0" presId="urn:microsoft.com/office/officeart/2005/8/layout/hierarchy1"/>
    <dgm:cxn modelId="{EDFDE896-2B2E-44A0-B28D-3F729D34FF3B}" type="presParOf" srcId="{4E8595F0-4CBF-4A30-884E-B5739B499EF1}" destId="{8AC1CFCF-2C8C-4FED-BBB7-1EAF1E5B99A5}" srcOrd="0" destOrd="0" presId="urn:microsoft.com/office/officeart/2005/8/layout/hierarchy1"/>
    <dgm:cxn modelId="{00C5A9E5-808E-4EF9-B9C2-94BA3EF6BA56}" type="presParOf" srcId="{4E8595F0-4CBF-4A30-884E-B5739B499EF1}" destId="{32D616B8-ACF8-45E3-BC63-9B90D5524259}" srcOrd="1" destOrd="0" presId="urn:microsoft.com/office/officeart/2005/8/layout/hierarchy1"/>
    <dgm:cxn modelId="{67ACB162-179D-4862-BD1B-F5959FF7AA1C}" type="presParOf" srcId="{F283D293-A0BA-4B1E-9919-073F9DEC0B49}" destId="{6B5656C4-CFE8-48C0-89AD-9DE9FE7D65A6}" srcOrd="1" destOrd="0" presId="urn:microsoft.com/office/officeart/2005/8/layout/hierarchy1"/>
    <dgm:cxn modelId="{5C62710C-7606-472D-A903-325C60F743BA}" type="presParOf" srcId="{FBBC45A5-8098-4C38-81DA-128FFB3F8219}" destId="{82C277C7-92EA-4197-A6EE-B00F3BAAFEDD}" srcOrd="2" destOrd="0" presId="urn:microsoft.com/office/officeart/2005/8/layout/hierarchy1"/>
    <dgm:cxn modelId="{D5C4B5DF-41BD-487E-B261-E90A05C2BD00}" type="presParOf" srcId="{FBBC45A5-8098-4C38-81DA-128FFB3F8219}" destId="{14D95F6E-1DFA-4C69-A2D6-BEDC2C147056}" srcOrd="3" destOrd="0" presId="urn:microsoft.com/office/officeart/2005/8/layout/hierarchy1"/>
    <dgm:cxn modelId="{9CC07C36-C6EC-401A-A1E9-23B9A0604018}" type="presParOf" srcId="{14D95F6E-1DFA-4C69-A2D6-BEDC2C147056}" destId="{035AB42D-7CE6-4E8F-88CE-40351E415812}" srcOrd="0" destOrd="0" presId="urn:microsoft.com/office/officeart/2005/8/layout/hierarchy1"/>
    <dgm:cxn modelId="{832623ED-C862-4434-9D02-82054F76728F}" type="presParOf" srcId="{035AB42D-7CE6-4E8F-88CE-40351E415812}" destId="{08DD95F1-4C64-4063-B47F-370E51416D92}" srcOrd="0" destOrd="0" presId="urn:microsoft.com/office/officeart/2005/8/layout/hierarchy1"/>
    <dgm:cxn modelId="{351A43B4-354E-41DA-B3D2-7D3782CA0B3D}" type="presParOf" srcId="{035AB42D-7CE6-4E8F-88CE-40351E415812}" destId="{A9A32665-8A88-48A4-8A57-A86942FC7938}" srcOrd="1" destOrd="0" presId="urn:microsoft.com/office/officeart/2005/8/layout/hierarchy1"/>
    <dgm:cxn modelId="{B994353F-1CBD-4EE7-B13D-75CF0824BF76}" type="presParOf" srcId="{14D95F6E-1DFA-4C69-A2D6-BEDC2C147056}" destId="{F26D7015-2FA0-4EA6-B581-694B555B2691}" srcOrd="1" destOrd="0" presId="urn:microsoft.com/office/officeart/2005/8/layout/hierarchy1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23" qsCatId="simple" csTypeId="urn:microsoft.com/office/officeart/2005/8/colors/accent1_2#15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1A57F-C43E-4135-838B-8693A462445D}" type="presOf" srcId="{1AA49783-AD1E-477C-B58C-224D703552A7}" destId="{7D6D31F8-7188-4ECA-A42D-8F0E14B40F48}" srcOrd="0" destOrd="0" presId="urn:microsoft.com/office/officeart/2005/8/layout/chevron1"/>
    <dgm:cxn modelId="{AE9D9137-0BDD-4728-A4F3-A073A08B0FB9}" type="presOf" srcId="{99CC0790-10FF-442C-A268-E4A649EFE297}" destId="{B164C54D-CF51-49FF-AFE7-752D5B2880E8}" srcOrd="0" destOrd="0" presId="urn:microsoft.com/office/officeart/2005/8/layout/chevron1"/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85D588E7-F9B6-48FE-A8CC-463EDF79039A}" type="presOf" srcId="{7DB33368-FA01-4159-A0DE-7E95C1B03831}" destId="{2613A808-0672-410E-BBB1-0D048A035248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67634A4D-58C5-4562-B836-9EE497149013}" type="presOf" srcId="{CEE620A0-6C47-46D2-A80D-B9A4F6722A0B}" destId="{DBC5D476-421F-44AD-9F11-5B6630D8C3EB}" srcOrd="0" destOrd="0" presId="urn:microsoft.com/office/officeart/2005/8/layout/chevron1"/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04482F27-6633-419B-B6E8-D345D36A6AE0}" type="presOf" srcId="{428D5E9C-41E8-4496-B14D-ED23DA7CF982}" destId="{4081616F-9BE0-4547-A73B-BE5F4399E293}" srcOrd="0" destOrd="0" presId="urn:microsoft.com/office/officeart/2005/8/layout/chevron1"/>
    <dgm:cxn modelId="{6847BFB7-2ADD-4387-9D72-45CE4577622C}" type="presOf" srcId="{1B245BB0-7329-419E-884F-EE6AAD01384F}" destId="{ACFAD2C4-AB59-4361-9104-C14C4903D137}" srcOrd="0" destOrd="0" presId="urn:microsoft.com/office/officeart/2005/8/layout/chevron1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BFA310B5-88E3-4953-AA4C-6AD8B6583322}" type="presOf" srcId="{394CD072-1788-46B8-A3FD-B7E2CBD14257}" destId="{27AADC38-2CCB-489C-B85D-C2AA0E18633F}" srcOrd="0" destOrd="0" presId="urn:microsoft.com/office/officeart/2005/8/layout/chevron1"/>
    <dgm:cxn modelId="{C70B32E6-0087-4749-B700-FA2E8AADC945}" type="presParOf" srcId="{4081616F-9BE0-4547-A73B-BE5F4399E293}" destId="{DBC5D476-421F-44AD-9F11-5B6630D8C3EB}" srcOrd="0" destOrd="0" presId="urn:microsoft.com/office/officeart/2005/8/layout/chevron1"/>
    <dgm:cxn modelId="{0D5CF998-1813-40BF-A52D-3DA219654F8B}" type="presParOf" srcId="{4081616F-9BE0-4547-A73B-BE5F4399E293}" destId="{285122B3-D384-45A2-B377-9C81D44D6BAC}" srcOrd="1" destOrd="0" presId="urn:microsoft.com/office/officeart/2005/8/layout/chevron1"/>
    <dgm:cxn modelId="{D0174BB2-2B19-48B9-A234-B8F849451D4B}" type="presParOf" srcId="{4081616F-9BE0-4547-A73B-BE5F4399E293}" destId="{B164C54D-CF51-49FF-AFE7-752D5B2880E8}" srcOrd="2" destOrd="0" presId="urn:microsoft.com/office/officeart/2005/8/layout/chevron1"/>
    <dgm:cxn modelId="{CA708BC2-3D69-4334-9252-515773D5434C}" type="presParOf" srcId="{4081616F-9BE0-4547-A73B-BE5F4399E293}" destId="{E3E43E03-805E-44D4-BF6D-58469CE772BD}" srcOrd="3" destOrd="0" presId="urn:microsoft.com/office/officeart/2005/8/layout/chevron1"/>
    <dgm:cxn modelId="{175C2EB6-C40B-4081-9158-A482581007C6}" type="presParOf" srcId="{4081616F-9BE0-4547-A73B-BE5F4399E293}" destId="{7D6D31F8-7188-4ECA-A42D-8F0E14B40F48}" srcOrd="4" destOrd="0" presId="urn:microsoft.com/office/officeart/2005/8/layout/chevron1"/>
    <dgm:cxn modelId="{C75EDDC0-865B-4A59-990D-898E60AC60AD}" type="presParOf" srcId="{4081616F-9BE0-4547-A73B-BE5F4399E293}" destId="{92498154-49E9-437C-996A-1D42D57FEAF3}" srcOrd="5" destOrd="0" presId="urn:microsoft.com/office/officeart/2005/8/layout/chevron1"/>
    <dgm:cxn modelId="{EB4BBC44-5698-4E0C-89FE-D69CDFD11E8C}" type="presParOf" srcId="{4081616F-9BE0-4547-A73B-BE5F4399E293}" destId="{ACFAD2C4-AB59-4361-9104-C14C4903D137}" srcOrd="6" destOrd="0" presId="urn:microsoft.com/office/officeart/2005/8/layout/chevron1"/>
    <dgm:cxn modelId="{36B019B9-3CAD-48C4-AB4C-BC300ED0251C}" type="presParOf" srcId="{4081616F-9BE0-4547-A73B-BE5F4399E293}" destId="{4098187E-6973-41F7-A0FE-0766276DAA00}" srcOrd="7" destOrd="0" presId="urn:microsoft.com/office/officeart/2005/8/layout/chevron1"/>
    <dgm:cxn modelId="{133E0760-7A3E-41DF-A12E-141E0E04E2C6}" type="presParOf" srcId="{4081616F-9BE0-4547-A73B-BE5F4399E293}" destId="{2613A808-0672-410E-BBB1-0D048A035248}" srcOrd="8" destOrd="0" presId="urn:microsoft.com/office/officeart/2005/8/layout/chevron1"/>
    <dgm:cxn modelId="{5502FDD7-1624-4E36-A503-7409C9C5DDF1}" type="presParOf" srcId="{4081616F-9BE0-4547-A73B-BE5F4399E293}" destId="{3BB366B2-001F-4EBD-A032-4D8D6C75B863}" srcOrd="9" destOrd="0" presId="urn:microsoft.com/office/officeart/2005/8/layout/chevron1"/>
    <dgm:cxn modelId="{C667C3A3-C7B6-4CB5-93A8-5F3B4F3FD375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24" qsCatId="simple" csTypeId="urn:microsoft.com/office/officeart/2005/8/colors/accent1_2#16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E3468-BA9D-490D-851B-D06116490210}" type="presOf" srcId="{1B245BB0-7329-419E-884F-EE6AAD01384F}" destId="{ACFAD2C4-AB59-4361-9104-C14C4903D137}" srcOrd="0" destOrd="0" presId="urn:microsoft.com/office/officeart/2005/8/layout/chevron1"/>
    <dgm:cxn modelId="{19816364-47E6-411E-BC8F-5092DA856C9F}" type="presOf" srcId="{1AA49783-AD1E-477C-B58C-224D703552A7}" destId="{7D6D31F8-7188-4ECA-A42D-8F0E14B40F48}" srcOrd="0" destOrd="0" presId="urn:microsoft.com/office/officeart/2005/8/layout/chevron1"/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05B512E9-6242-424E-9F5C-0A2C58F7CB67}" type="presOf" srcId="{428D5E9C-41E8-4496-B14D-ED23DA7CF982}" destId="{4081616F-9BE0-4547-A73B-BE5F4399E293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AC95E18B-B63D-48F2-BA0E-8C0CB28621C7}" type="presOf" srcId="{99CC0790-10FF-442C-A268-E4A649EFE297}" destId="{B164C54D-CF51-49FF-AFE7-752D5B2880E8}" srcOrd="0" destOrd="0" presId="urn:microsoft.com/office/officeart/2005/8/layout/chevron1"/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65339EF3-AB08-4EC2-8F81-94AA1C427BF1}" type="presOf" srcId="{394CD072-1788-46B8-A3FD-B7E2CBD14257}" destId="{27AADC38-2CCB-489C-B85D-C2AA0E18633F}" srcOrd="0" destOrd="0" presId="urn:microsoft.com/office/officeart/2005/8/layout/chevron1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CDC31EB9-CBB9-4AEF-B1F4-792999121A23}" type="presOf" srcId="{7DB33368-FA01-4159-A0DE-7E95C1B03831}" destId="{2613A808-0672-410E-BBB1-0D048A035248}" srcOrd="0" destOrd="0" presId="urn:microsoft.com/office/officeart/2005/8/layout/chevron1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BBCD5ECE-BD8D-4387-874C-A825989C2ACB}" type="presOf" srcId="{CEE620A0-6C47-46D2-A80D-B9A4F6722A0B}" destId="{DBC5D476-421F-44AD-9F11-5B6630D8C3EB}" srcOrd="0" destOrd="0" presId="urn:microsoft.com/office/officeart/2005/8/layout/chevron1"/>
    <dgm:cxn modelId="{193F2A23-BDB2-4005-93C6-5D3505186702}" type="presParOf" srcId="{4081616F-9BE0-4547-A73B-BE5F4399E293}" destId="{DBC5D476-421F-44AD-9F11-5B6630D8C3EB}" srcOrd="0" destOrd="0" presId="urn:microsoft.com/office/officeart/2005/8/layout/chevron1"/>
    <dgm:cxn modelId="{199A4D67-50E3-4C31-8905-0D270D1A3BA0}" type="presParOf" srcId="{4081616F-9BE0-4547-A73B-BE5F4399E293}" destId="{285122B3-D384-45A2-B377-9C81D44D6BAC}" srcOrd="1" destOrd="0" presId="urn:microsoft.com/office/officeart/2005/8/layout/chevron1"/>
    <dgm:cxn modelId="{2A1D86F8-943F-455F-B90A-AB8CA6C2AA4A}" type="presParOf" srcId="{4081616F-9BE0-4547-A73B-BE5F4399E293}" destId="{B164C54D-CF51-49FF-AFE7-752D5B2880E8}" srcOrd="2" destOrd="0" presId="urn:microsoft.com/office/officeart/2005/8/layout/chevron1"/>
    <dgm:cxn modelId="{0A037EFD-C60B-4ED1-B528-C7F8FBDD90E6}" type="presParOf" srcId="{4081616F-9BE0-4547-A73B-BE5F4399E293}" destId="{E3E43E03-805E-44D4-BF6D-58469CE772BD}" srcOrd="3" destOrd="0" presId="urn:microsoft.com/office/officeart/2005/8/layout/chevron1"/>
    <dgm:cxn modelId="{19003C2D-6AEB-4ADE-9065-594E9319E87D}" type="presParOf" srcId="{4081616F-9BE0-4547-A73B-BE5F4399E293}" destId="{7D6D31F8-7188-4ECA-A42D-8F0E14B40F48}" srcOrd="4" destOrd="0" presId="urn:microsoft.com/office/officeart/2005/8/layout/chevron1"/>
    <dgm:cxn modelId="{3D3E0F28-D937-42E0-93D5-595C54D5CC96}" type="presParOf" srcId="{4081616F-9BE0-4547-A73B-BE5F4399E293}" destId="{92498154-49E9-437C-996A-1D42D57FEAF3}" srcOrd="5" destOrd="0" presId="urn:microsoft.com/office/officeart/2005/8/layout/chevron1"/>
    <dgm:cxn modelId="{A3AE415B-61EB-46D7-9792-8CEDBA66A974}" type="presParOf" srcId="{4081616F-9BE0-4547-A73B-BE5F4399E293}" destId="{ACFAD2C4-AB59-4361-9104-C14C4903D137}" srcOrd="6" destOrd="0" presId="urn:microsoft.com/office/officeart/2005/8/layout/chevron1"/>
    <dgm:cxn modelId="{8E451224-31BA-4997-816B-47CB07A57679}" type="presParOf" srcId="{4081616F-9BE0-4547-A73B-BE5F4399E293}" destId="{4098187E-6973-41F7-A0FE-0766276DAA00}" srcOrd="7" destOrd="0" presId="urn:microsoft.com/office/officeart/2005/8/layout/chevron1"/>
    <dgm:cxn modelId="{08F12DED-804F-4B4D-A73B-230071B7937E}" type="presParOf" srcId="{4081616F-9BE0-4547-A73B-BE5F4399E293}" destId="{2613A808-0672-410E-BBB1-0D048A035248}" srcOrd="8" destOrd="0" presId="urn:microsoft.com/office/officeart/2005/8/layout/chevron1"/>
    <dgm:cxn modelId="{98FFB3FA-54B3-4D39-9FDB-E352CEAC2BD4}" type="presParOf" srcId="{4081616F-9BE0-4547-A73B-BE5F4399E293}" destId="{3BB366B2-001F-4EBD-A032-4D8D6C75B863}" srcOrd="9" destOrd="0" presId="urn:microsoft.com/office/officeart/2005/8/layout/chevron1"/>
    <dgm:cxn modelId="{97E15990-A7E8-4247-A601-91FBEA0D65E5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A74DAB-808E-4D8F-B53E-A7F74E6F041F}" type="doc">
      <dgm:prSet loTypeId="urn:microsoft.com/office/officeart/2005/8/layout/list1" loCatId="list" qsTypeId="urn:microsoft.com/office/officeart/2005/8/quickstyle/simple1#2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BBF610-9F6A-47D3-92CC-4BD73759837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Минимизация затрат на лицензирование программного и аппаратную составляющую сервера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541A6-A387-4B8C-9253-8A2459B29F0C}" type="parTrans" cxnId="{0672883C-9A91-4372-8F36-79A79E129C89}">
      <dgm:prSet/>
      <dgm:spPr/>
      <dgm:t>
        <a:bodyPr/>
        <a:lstStyle/>
        <a:p>
          <a:endParaRPr lang="ru-RU"/>
        </a:p>
      </dgm:t>
    </dgm:pt>
    <dgm:pt modelId="{4D2EBFA5-86B2-415A-8188-1E5A3253C9CF}" type="sibTrans" cxnId="{0672883C-9A91-4372-8F36-79A79E129C89}">
      <dgm:prSet/>
      <dgm:spPr/>
      <dgm:t>
        <a:bodyPr/>
        <a:lstStyle/>
        <a:p>
          <a:endParaRPr lang="ru-RU"/>
        </a:p>
      </dgm:t>
    </dgm:pt>
    <dgm:pt modelId="{1D85E2F4-4770-408A-8A79-4EE9209813D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Ведение единых справочников и классификаторов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DC429-A5BE-45F2-B224-AC03F0656E8F}" type="parTrans" cxnId="{0CC68572-087B-4708-8860-3FB338A82C53}">
      <dgm:prSet/>
      <dgm:spPr/>
      <dgm:t>
        <a:bodyPr/>
        <a:lstStyle/>
        <a:p>
          <a:endParaRPr lang="ru-RU"/>
        </a:p>
      </dgm:t>
    </dgm:pt>
    <dgm:pt modelId="{D6D85117-2D3F-4B52-9464-FF545C02D64E}" type="sibTrans" cxnId="{0CC68572-087B-4708-8860-3FB338A82C53}">
      <dgm:prSet/>
      <dgm:spPr/>
      <dgm:t>
        <a:bodyPr/>
        <a:lstStyle/>
        <a:p>
          <a:endParaRPr lang="ru-RU"/>
        </a:p>
      </dgm:t>
    </dgm:pt>
    <dgm:pt modelId="{7AD4D638-0AAF-4893-8034-195BE2F7A4D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Оперативный контроль руководством и ответственными лицами за процессами, реализуемыми в рамках автоматизации в разрезе всего вуза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C963-F09C-4327-ACC7-68F692E75595}" type="parTrans" cxnId="{C424389A-143B-4D8C-A790-21A1CCF78291}">
      <dgm:prSet/>
      <dgm:spPr/>
      <dgm:t>
        <a:bodyPr/>
        <a:lstStyle/>
        <a:p>
          <a:endParaRPr lang="ru-RU"/>
        </a:p>
      </dgm:t>
    </dgm:pt>
    <dgm:pt modelId="{9C26C6EC-10B7-4E38-A5D8-7825FEEA557F}" type="sibTrans" cxnId="{C424389A-143B-4D8C-A790-21A1CCF78291}">
      <dgm:prSet/>
      <dgm:spPr/>
      <dgm:t>
        <a:bodyPr/>
        <a:lstStyle/>
        <a:p>
          <a:endParaRPr lang="ru-RU"/>
        </a:p>
      </dgm:t>
    </dgm:pt>
    <dgm:pt modelId="{0F80677C-2C7D-433A-BAF0-A4EDAAF37E6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Удобство администрирования (централизованное обновление серверной платформы, обновление конфигурации, создание резервных копий базы данных, настройка оптимизации, очистки и переиндексирования таблиц базы данных)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DEB83-A597-4FFA-888E-51A49FE9888B}" type="parTrans" cxnId="{E9E8C4D4-FC77-48B3-8798-057AF22FE166}">
      <dgm:prSet/>
      <dgm:spPr/>
      <dgm:t>
        <a:bodyPr/>
        <a:lstStyle/>
        <a:p>
          <a:endParaRPr lang="ru-RU"/>
        </a:p>
      </dgm:t>
    </dgm:pt>
    <dgm:pt modelId="{63EACA3C-27FE-46A9-A1D8-F716D0CE56C2}" type="sibTrans" cxnId="{E9E8C4D4-FC77-48B3-8798-057AF22FE166}">
      <dgm:prSet/>
      <dgm:spPr/>
      <dgm:t>
        <a:bodyPr/>
        <a:lstStyle/>
        <a:p>
          <a:endParaRPr lang="ru-RU"/>
        </a:p>
      </dgm:t>
    </dgm:pt>
    <dgm:pt modelId="{25CA0928-18FB-4CDB-B35C-6D32BECB2E4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Унификация печатных форм документов и отчетов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9058F-C500-465C-AFEC-21F7606E8D66}" type="parTrans" cxnId="{FCA514BE-0DCC-4C4E-8DAE-27BC4610C8CD}">
      <dgm:prSet/>
      <dgm:spPr/>
      <dgm:t>
        <a:bodyPr/>
        <a:lstStyle/>
        <a:p>
          <a:endParaRPr lang="ru-RU"/>
        </a:p>
      </dgm:t>
    </dgm:pt>
    <dgm:pt modelId="{63CD4588-B67C-4638-9136-BCD5560E3D43}" type="sibTrans" cxnId="{FCA514BE-0DCC-4C4E-8DAE-27BC4610C8CD}">
      <dgm:prSet/>
      <dgm:spPr/>
      <dgm:t>
        <a:bodyPr/>
        <a:lstStyle/>
        <a:p>
          <a:endParaRPr lang="ru-RU"/>
        </a:p>
      </dgm:t>
    </dgm:pt>
    <dgm:pt modelId="{E4BB87E4-7CED-416C-829E-986E2ADAD276}" type="pres">
      <dgm:prSet presAssocID="{83A74DAB-808E-4D8F-B53E-A7F74E6F04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B06E57-D311-4D11-9352-C782025A433E}" type="pres">
      <dgm:prSet presAssocID="{50BBF610-9F6A-47D3-92CC-4BD737598372}" presName="parentLin" presStyleCnt="0"/>
      <dgm:spPr/>
    </dgm:pt>
    <dgm:pt modelId="{60F9ADC1-E85A-4077-A5AA-F9CC620887C0}" type="pres">
      <dgm:prSet presAssocID="{50BBF610-9F6A-47D3-92CC-4BD73759837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BBD4A20-361B-4461-B657-BC8560C3047A}" type="pres">
      <dgm:prSet presAssocID="{50BBF610-9F6A-47D3-92CC-4BD737598372}" presName="parentText" presStyleLbl="node1" presStyleIdx="0" presStyleCnt="5" custScaleX="12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812F-7B06-42F1-9F64-567099127D1B}" type="pres">
      <dgm:prSet presAssocID="{50BBF610-9F6A-47D3-92CC-4BD737598372}" presName="negativeSpace" presStyleCnt="0"/>
      <dgm:spPr/>
    </dgm:pt>
    <dgm:pt modelId="{9F01B14E-207F-44D1-A783-B257983641E1}" type="pres">
      <dgm:prSet presAssocID="{50BBF610-9F6A-47D3-92CC-4BD737598372}" presName="childText" presStyleLbl="conFgAcc1" presStyleIdx="0" presStyleCnt="5">
        <dgm:presLayoutVars>
          <dgm:bulletEnabled val="1"/>
        </dgm:presLayoutVars>
      </dgm:prSet>
      <dgm:spPr/>
    </dgm:pt>
    <dgm:pt modelId="{CA05E665-F527-4CA7-98A4-A977BFBA085C}" type="pres">
      <dgm:prSet presAssocID="{4D2EBFA5-86B2-415A-8188-1E5A3253C9CF}" presName="spaceBetweenRectangles" presStyleCnt="0"/>
      <dgm:spPr/>
    </dgm:pt>
    <dgm:pt modelId="{43E94772-EE31-45F6-B369-109F9D9E18F0}" type="pres">
      <dgm:prSet presAssocID="{0F80677C-2C7D-433A-BAF0-A4EDAAF37E63}" presName="parentLin" presStyleCnt="0"/>
      <dgm:spPr/>
    </dgm:pt>
    <dgm:pt modelId="{D49F8235-A9C0-4586-800F-76E9982C0F1B}" type="pres">
      <dgm:prSet presAssocID="{0F80677C-2C7D-433A-BAF0-A4EDAAF37E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AB0796B-4E7B-4378-9378-8523C24EF0C1}" type="pres">
      <dgm:prSet presAssocID="{0F80677C-2C7D-433A-BAF0-A4EDAAF37E63}" presName="parentText" presStyleLbl="node1" presStyleIdx="1" presStyleCnt="5" custScaleX="12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62FF-5DD4-4161-996A-4A0DF6F56579}" type="pres">
      <dgm:prSet presAssocID="{0F80677C-2C7D-433A-BAF0-A4EDAAF37E63}" presName="negativeSpace" presStyleCnt="0"/>
      <dgm:spPr/>
    </dgm:pt>
    <dgm:pt modelId="{67661AF3-098E-43B3-B54D-CAAE58299239}" type="pres">
      <dgm:prSet presAssocID="{0F80677C-2C7D-433A-BAF0-A4EDAAF37E63}" presName="childText" presStyleLbl="conFgAcc1" presStyleIdx="1" presStyleCnt="5">
        <dgm:presLayoutVars>
          <dgm:bulletEnabled val="1"/>
        </dgm:presLayoutVars>
      </dgm:prSet>
      <dgm:spPr/>
    </dgm:pt>
    <dgm:pt modelId="{8E71822D-C026-4A90-8650-BED12CAF69FE}" type="pres">
      <dgm:prSet presAssocID="{63EACA3C-27FE-46A9-A1D8-F716D0CE56C2}" presName="spaceBetweenRectangles" presStyleCnt="0"/>
      <dgm:spPr/>
    </dgm:pt>
    <dgm:pt modelId="{722B2F42-D3E9-47A0-9A78-54FA34CDA779}" type="pres">
      <dgm:prSet presAssocID="{25CA0928-18FB-4CDB-B35C-6D32BECB2E4F}" presName="parentLin" presStyleCnt="0"/>
      <dgm:spPr/>
    </dgm:pt>
    <dgm:pt modelId="{A59FE6D2-6837-43BC-9871-C179979671E1}" type="pres">
      <dgm:prSet presAssocID="{25CA0928-18FB-4CDB-B35C-6D32BECB2E4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ADEC56B-27FF-436A-80A0-D8295C263B31}" type="pres">
      <dgm:prSet presAssocID="{25CA0928-18FB-4CDB-B35C-6D32BECB2E4F}" presName="parentText" presStyleLbl="node1" presStyleIdx="2" presStyleCnt="5" custScaleX="127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B8BD-F686-47F4-8817-9BDAC0C48BAE}" type="pres">
      <dgm:prSet presAssocID="{25CA0928-18FB-4CDB-B35C-6D32BECB2E4F}" presName="negativeSpace" presStyleCnt="0"/>
      <dgm:spPr/>
    </dgm:pt>
    <dgm:pt modelId="{9C0E0955-BA9A-4C02-9277-8FB2B09CB71D}" type="pres">
      <dgm:prSet presAssocID="{25CA0928-18FB-4CDB-B35C-6D32BECB2E4F}" presName="childText" presStyleLbl="conFgAcc1" presStyleIdx="2" presStyleCnt="5">
        <dgm:presLayoutVars>
          <dgm:bulletEnabled val="1"/>
        </dgm:presLayoutVars>
      </dgm:prSet>
      <dgm:spPr/>
    </dgm:pt>
    <dgm:pt modelId="{03F95525-638F-45A9-88E5-87FFB3E4A180}" type="pres">
      <dgm:prSet presAssocID="{63CD4588-B67C-4638-9136-BCD5560E3D43}" presName="spaceBetweenRectangles" presStyleCnt="0"/>
      <dgm:spPr/>
    </dgm:pt>
    <dgm:pt modelId="{052696E4-35FA-4ADE-AB19-AED2277CE6CD}" type="pres">
      <dgm:prSet presAssocID="{1D85E2F4-4770-408A-8A79-4EE9209813DD}" presName="parentLin" presStyleCnt="0"/>
      <dgm:spPr/>
    </dgm:pt>
    <dgm:pt modelId="{96C68C5D-6276-43B8-9550-16D1CA3C67F4}" type="pres">
      <dgm:prSet presAssocID="{1D85E2F4-4770-408A-8A79-4EE9209813D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2A533C0-7F35-46C1-8589-74591D96ACCB}" type="pres">
      <dgm:prSet presAssocID="{1D85E2F4-4770-408A-8A79-4EE9209813DD}" presName="parentText" presStyleLbl="node1" presStyleIdx="3" presStyleCnt="5" custScaleX="126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F6425-F40A-4295-BC53-9E45E0042C9D}" type="pres">
      <dgm:prSet presAssocID="{1D85E2F4-4770-408A-8A79-4EE9209813DD}" presName="negativeSpace" presStyleCnt="0"/>
      <dgm:spPr/>
    </dgm:pt>
    <dgm:pt modelId="{78CF46D1-1F13-4416-B349-22C3399F2AF2}" type="pres">
      <dgm:prSet presAssocID="{1D85E2F4-4770-408A-8A79-4EE9209813DD}" presName="childText" presStyleLbl="conFgAcc1" presStyleIdx="3" presStyleCnt="5">
        <dgm:presLayoutVars>
          <dgm:bulletEnabled val="1"/>
        </dgm:presLayoutVars>
      </dgm:prSet>
      <dgm:spPr/>
    </dgm:pt>
    <dgm:pt modelId="{6292B4D2-C881-419D-97A5-64DEED5BE9FE}" type="pres">
      <dgm:prSet presAssocID="{D6D85117-2D3F-4B52-9464-FF545C02D64E}" presName="spaceBetweenRectangles" presStyleCnt="0"/>
      <dgm:spPr/>
    </dgm:pt>
    <dgm:pt modelId="{432BBAF0-FDE6-46A3-99E9-8AC1C290E0B9}" type="pres">
      <dgm:prSet presAssocID="{7AD4D638-0AAF-4893-8034-195BE2F7A4D2}" presName="parentLin" presStyleCnt="0"/>
      <dgm:spPr/>
    </dgm:pt>
    <dgm:pt modelId="{7460717C-A27A-4279-8142-6791BF52BC9E}" type="pres">
      <dgm:prSet presAssocID="{7AD4D638-0AAF-4893-8034-195BE2F7A4D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42FFCA1-349A-4731-A3C2-D5D5254D5DFF}" type="pres">
      <dgm:prSet presAssocID="{7AD4D638-0AAF-4893-8034-195BE2F7A4D2}" presName="parentText" presStyleLbl="node1" presStyleIdx="4" presStyleCnt="5" custScaleX="12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A23E-D6BB-49EE-B014-FE2452823511}" type="pres">
      <dgm:prSet presAssocID="{7AD4D638-0AAF-4893-8034-195BE2F7A4D2}" presName="negativeSpace" presStyleCnt="0"/>
      <dgm:spPr/>
    </dgm:pt>
    <dgm:pt modelId="{6A230D34-19AE-4C85-AE96-5B4EDE7C0433}" type="pres">
      <dgm:prSet presAssocID="{7AD4D638-0AAF-4893-8034-195BE2F7A4D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89A1A92-7A33-47BE-BE12-7BACC5412123}" type="presOf" srcId="{25CA0928-18FB-4CDB-B35C-6D32BECB2E4F}" destId="{A59FE6D2-6837-43BC-9871-C179979671E1}" srcOrd="0" destOrd="0" presId="urn:microsoft.com/office/officeart/2005/8/layout/list1"/>
    <dgm:cxn modelId="{E9E8C4D4-FC77-48B3-8798-057AF22FE166}" srcId="{83A74DAB-808E-4D8F-B53E-A7F74E6F041F}" destId="{0F80677C-2C7D-433A-BAF0-A4EDAAF37E63}" srcOrd="1" destOrd="0" parTransId="{929DEB83-A597-4FFA-888E-51A49FE9888B}" sibTransId="{63EACA3C-27FE-46A9-A1D8-F716D0CE56C2}"/>
    <dgm:cxn modelId="{FCA514BE-0DCC-4C4E-8DAE-27BC4610C8CD}" srcId="{83A74DAB-808E-4D8F-B53E-A7F74E6F041F}" destId="{25CA0928-18FB-4CDB-B35C-6D32BECB2E4F}" srcOrd="2" destOrd="0" parTransId="{1DC9058F-C500-465C-AFEC-21F7606E8D66}" sibTransId="{63CD4588-B67C-4638-9136-BCD5560E3D43}"/>
    <dgm:cxn modelId="{D46B4CF7-2025-44D2-8B2E-607ACF468221}" type="presOf" srcId="{25CA0928-18FB-4CDB-B35C-6D32BECB2E4F}" destId="{3ADEC56B-27FF-436A-80A0-D8295C263B31}" srcOrd="1" destOrd="0" presId="urn:microsoft.com/office/officeart/2005/8/layout/list1"/>
    <dgm:cxn modelId="{8BF7F581-03A2-47CB-8BAC-8CC449C40F35}" type="presOf" srcId="{7AD4D638-0AAF-4893-8034-195BE2F7A4D2}" destId="{442FFCA1-349A-4731-A3C2-D5D5254D5DFF}" srcOrd="1" destOrd="0" presId="urn:microsoft.com/office/officeart/2005/8/layout/list1"/>
    <dgm:cxn modelId="{D764B222-469D-4862-A7D2-409E21E1B644}" type="presOf" srcId="{83A74DAB-808E-4D8F-B53E-A7F74E6F041F}" destId="{E4BB87E4-7CED-416C-829E-986E2ADAD276}" srcOrd="0" destOrd="0" presId="urn:microsoft.com/office/officeart/2005/8/layout/list1"/>
    <dgm:cxn modelId="{CE40034D-88D1-497D-94E2-530AD6AC1982}" type="presOf" srcId="{0F80677C-2C7D-433A-BAF0-A4EDAAF37E63}" destId="{5AB0796B-4E7B-4378-9378-8523C24EF0C1}" srcOrd="1" destOrd="0" presId="urn:microsoft.com/office/officeart/2005/8/layout/list1"/>
    <dgm:cxn modelId="{2D2A0FE8-E584-40C0-8FDF-2D947DEF2F39}" type="presOf" srcId="{1D85E2F4-4770-408A-8A79-4EE9209813DD}" destId="{96C68C5D-6276-43B8-9550-16D1CA3C67F4}" srcOrd="0" destOrd="0" presId="urn:microsoft.com/office/officeart/2005/8/layout/list1"/>
    <dgm:cxn modelId="{6D7D2AF3-CC94-4851-8393-FEF4FB6B283E}" type="presOf" srcId="{50BBF610-9F6A-47D3-92CC-4BD737598372}" destId="{3BBD4A20-361B-4461-B657-BC8560C3047A}" srcOrd="1" destOrd="0" presId="urn:microsoft.com/office/officeart/2005/8/layout/list1"/>
    <dgm:cxn modelId="{0CC68572-087B-4708-8860-3FB338A82C53}" srcId="{83A74DAB-808E-4D8F-B53E-A7F74E6F041F}" destId="{1D85E2F4-4770-408A-8A79-4EE9209813DD}" srcOrd="3" destOrd="0" parTransId="{E83DC429-A5BE-45F2-B224-AC03F0656E8F}" sibTransId="{D6D85117-2D3F-4B52-9464-FF545C02D64E}"/>
    <dgm:cxn modelId="{0672883C-9A91-4372-8F36-79A79E129C89}" srcId="{83A74DAB-808E-4D8F-B53E-A7F74E6F041F}" destId="{50BBF610-9F6A-47D3-92CC-4BD737598372}" srcOrd="0" destOrd="0" parTransId="{311541A6-A387-4B8C-9253-8A2459B29F0C}" sibTransId="{4D2EBFA5-86B2-415A-8188-1E5A3253C9CF}"/>
    <dgm:cxn modelId="{3FD3E87B-F8A2-4589-ADC2-326E17C6DC19}" type="presOf" srcId="{50BBF610-9F6A-47D3-92CC-4BD737598372}" destId="{60F9ADC1-E85A-4077-A5AA-F9CC620887C0}" srcOrd="0" destOrd="0" presId="urn:microsoft.com/office/officeart/2005/8/layout/list1"/>
    <dgm:cxn modelId="{AEB6F524-B9CD-4598-B44F-90649FF1EC97}" type="presOf" srcId="{0F80677C-2C7D-433A-BAF0-A4EDAAF37E63}" destId="{D49F8235-A9C0-4586-800F-76E9982C0F1B}" srcOrd="0" destOrd="0" presId="urn:microsoft.com/office/officeart/2005/8/layout/list1"/>
    <dgm:cxn modelId="{46262A53-1A99-44FB-824C-FCF6CDFEE734}" type="presOf" srcId="{1D85E2F4-4770-408A-8A79-4EE9209813DD}" destId="{B2A533C0-7F35-46C1-8589-74591D96ACCB}" srcOrd="1" destOrd="0" presId="urn:microsoft.com/office/officeart/2005/8/layout/list1"/>
    <dgm:cxn modelId="{58A8DB57-D22E-4B12-87FD-3EEE89745FA6}" type="presOf" srcId="{7AD4D638-0AAF-4893-8034-195BE2F7A4D2}" destId="{7460717C-A27A-4279-8142-6791BF52BC9E}" srcOrd="0" destOrd="0" presId="urn:microsoft.com/office/officeart/2005/8/layout/list1"/>
    <dgm:cxn modelId="{C424389A-143B-4D8C-A790-21A1CCF78291}" srcId="{83A74DAB-808E-4D8F-B53E-A7F74E6F041F}" destId="{7AD4D638-0AAF-4893-8034-195BE2F7A4D2}" srcOrd="4" destOrd="0" parTransId="{125CC963-F09C-4327-ACC7-68F692E75595}" sibTransId="{9C26C6EC-10B7-4E38-A5D8-7825FEEA557F}"/>
    <dgm:cxn modelId="{A5C73E71-DA96-4355-B0C7-36C63E6874E4}" type="presParOf" srcId="{E4BB87E4-7CED-416C-829E-986E2ADAD276}" destId="{68B06E57-D311-4D11-9352-C782025A433E}" srcOrd="0" destOrd="0" presId="urn:microsoft.com/office/officeart/2005/8/layout/list1"/>
    <dgm:cxn modelId="{AB9FF2B3-760C-42BA-9055-337875EAC2DC}" type="presParOf" srcId="{68B06E57-D311-4D11-9352-C782025A433E}" destId="{60F9ADC1-E85A-4077-A5AA-F9CC620887C0}" srcOrd="0" destOrd="0" presId="urn:microsoft.com/office/officeart/2005/8/layout/list1"/>
    <dgm:cxn modelId="{B1A7E503-B7AB-4EBD-A2B9-8A26681C8AD5}" type="presParOf" srcId="{68B06E57-D311-4D11-9352-C782025A433E}" destId="{3BBD4A20-361B-4461-B657-BC8560C3047A}" srcOrd="1" destOrd="0" presId="urn:microsoft.com/office/officeart/2005/8/layout/list1"/>
    <dgm:cxn modelId="{6A8D42C0-CD37-4A67-9610-AAA8F8C9C1F1}" type="presParOf" srcId="{E4BB87E4-7CED-416C-829E-986E2ADAD276}" destId="{B964812F-7B06-42F1-9F64-567099127D1B}" srcOrd="1" destOrd="0" presId="urn:microsoft.com/office/officeart/2005/8/layout/list1"/>
    <dgm:cxn modelId="{A2CF62F9-80A8-4B9E-BBE0-9C5E8AA62577}" type="presParOf" srcId="{E4BB87E4-7CED-416C-829E-986E2ADAD276}" destId="{9F01B14E-207F-44D1-A783-B257983641E1}" srcOrd="2" destOrd="0" presId="urn:microsoft.com/office/officeart/2005/8/layout/list1"/>
    <dgm:cxn modelId="{A7C8DCB1-B857-422F-8E26-55436774BBBA}" type="presParOf" srcId="{E4BB87E4-7CED-416C-829E-986E2ADAD276}" destId="{CA05E665-F527-4CA7-98A4-A977BFBA085C}" srcOrd="3" destOrd="0" presId="urn:microsoft.com/office/officeart/2005/8/layout/list1"/>
    <dgm:cxn modelId="{81D1BB85-0BCB-4672-81AE-44A2E7C355A4}" type="presParOf" srcId="{E4BB87E4-7CED-416C-829E-986E2ADAD276}" destId="{43E94772-EE31-45F6-B369-109F9D9E18F0}" srcOrd="4" destOrd="0" presId="urn:microsoft.com/office/officeart/2005/8/layout/list1"/>
    <dgm:cxn modelId="{3280A431-5A49-4065-8B3B-C2330A1A88A4}" type="presParOf" srcId="{43E94772-EE31-45F6-B369-109F9D9E18F0}" destId="{D49F8235-A9C0-4586-800F-76E9982C0F1B}" srcOrd="0" destOrd="0" presId="urn:microsoft.com/office/officeart/2005/8/layout/list1"/>
    <dgm:cxn modelId="{CE8ADDD8-D979-4C66-974C-BB58A4998F46}" type="presParOf" srcId="{43E94772-EE31-45F6-B369-109F9D9E18F0}" destId="{5AB0796B-4E7B-4378-9378-8523C24EF0C1}" srcOrd="1" destOrd="0" presId="urn:microsoft.com/office/officeart/2005/8/layout/list1"/>
    <dgm:cxn modelId="{08B96332-DB38-4646-AFF4-F6B17AE9CB80}" type="presParOf" srcId="{E4BB87E4-7CED-416C-829E-986E2ADAD276}" destId="{CBF462FF-5DD4-4161-996A-4A0DF6F56579}" srcOrd="5" destOrd="0" presId="urn:microsoft.com/office/officeart/2005/8/layout/list1"/>
    <dgm:cxn modelId="{3C3FD61E-00ED-4D0E-A3D9-7AAC8CA31332}" type="presParOf" srcId="{E4BB87E4-7CED-416C-829E-986E2ADAD276}" destId="{67661AF3-098E-43B3-B54D-CAAE58299239}" srcOrd="6" destOrd="0" presId="urn:microsoft.com/office/officeart/2005/8/layout/list1"/>
    <dgm:cxn modelId="{EA8138F9-E569-4782-B877-1D2FB13D0C31}" type="presParOf" srcId="{E4BB87E4-7CED-416C-829E-986E2ADAD276}" destId="{8E71822D-C026-4A90-8650-BED12CAF69FE}" srcOrd="7" destOrd="0" presId="urn:microsoft.com/office/officeart/2005/8/layout/list1"/>
    <dgm:cxn modelId="{6FE96D8E-66CD-4961-A09A-D30DC759AA69}" type="presParOf" srcId="{E4BB87E4-7CED-416C-829E-986E2ADAD276}" destId="{722B2F42-D3E9-47A0-9A78-54FA34CDA779}" srcOrd="8" destOrd="0" presId="urn:microsoft.com/office/officeart/2005/8/layout/list1"/>
    <dgm:cxn modelId="{5981B0B3-0B54-4B7D-9341-CA4DF1F8BBE6}" type="presParOf" srcId="{722B2F42-D3E9-47A0-9A78-54FA34CDA779}" destId="{A59FE6D2-6837-43BC-9871-C179979671E1}" srcOrd="0" destOrd="0" presId="urn:microsoft.com/office/officeart/2005/8/layout/list1"/>
    <dgm:cxn modelId="{FAD40B11-C7BB-4C13-92D6-9D35BA169642}" type="presParOf" srcId="{722B2F42-D3E9-47A0-9A78-54FA34CDA779}" destId="{3ADEC56B-27FF-436A-80A0-D8295C263B31}" srcOrd="1" destOrd="0" presId="urn:microsoft.com/office/officeart/2005/8/layout/list1"/>
    <dgm:cxn modelId="{937AB6BC-34F8-4D39-AD9F-A3A4C3BF86CD}" type="presParOf" srcId="{E4BB87E4-7CED-416C-829E-986E2ADAD276}" destId="{7BB9B8BD-F686-47F4-8817-9BDAC0C48BAE}" srcOrd="9" destOrd="0" presId="urn:microsoft.com/office/officeart/2005/8/layout/list1"/>
    <dgm:cxn modelId="{D767D74B-6696-434F-8678-79B99F911427}" type="presParOf" srcId="{E4BB87E4-7CED-416C-829E-986E2ADAD276}" destId="{9C0E0955-BA9A-4C02-9277-8FB2B09CB71D}" srcOrd="10" destOrd="0" presId="urn:microsoft.com/office/officeart/2005/8/layout/list1"/>
    <dgm:cxn modelId="{495AAECD-2C1B-4CF3-8D97-6C328BB3F7AF}" type="presParOf" srcId="{E4BB87E4-7CED-416C-829E-986E2ADAD276}" destId="{03F95525-638F-45A9-88E5-87FFB3E4A180}" srcOrd="11" destOrd="0" presId="urn:microsoft.com/office/officeart/2005/8/layout/list1"/>
    <dgm:cxn modelId="{3033C6E5-9A0E-4169-B10C-3D4306C87664}" type="presParOf" srcId="{E4BB87E4-7CED-416C-829E-986E2ADAD276}" destId="{052696E4-35FA-4ADE-AB19-AED2277CE6CD}" srcOrd="12" destOrd="0" presId="urn:microsoft.com/office/officeart/2005/8/layout/list1"/>
    <dgm:cxn modelId="{B55A4E02-D5DC-41B3-86CC-737B16D9CB48}" type="presParOf" srcId="{052696E4-35FA-4ADE-AB19-AED2277CE6CD}" destId="{96C68C5D-6276-43B8-9550-16D1CA3C67F4}" srcOrd="0" destOrd="0" presId="urn:microsoft.com/office/officeart/2005/8/layout/list1"/>
    <dgm:cxn modelId="{DC38DBA1-A0BF-42CB-9B0F-7859EC5DDEB8}" type="presParOf" srcId="{052696E4-35FA-4ADE-AB19-AED2277CE6CD}" destId="{B2A533C0-7F35-46C1-8589-74591D96ACCB}" srcOrd="1" destOrd="0" presId="urn:microsoft.com/office/officeart/2005/8/layout/list1"/>
    <dgm:cxn modelId="{688CAC8E-DFBF-4EC6-BDF5-3CA251BCA05F}" type="presParOf" srcId="{E4BB87E4-7CED-416C-829E-986E2ADAD276}" destId="{A7BF6425-F40A-4295-BC53-9E45E0042C9D}" srcOrd="13" destOrd="0" presId="urn:microsoft.com/office/officeart/2005/8/layout/list1"/>
    <dgm:cxn modelId="{3BA0AC02-8F42-46E3-93D5-0CCE20DEF153}" type="presParOf" srcId="{E4BB87E4-7CED-416C-829E-986E2ADAD276}" destId="{78CF46D1-1F13-4416-B349-22C3399F2AF2}" srcOrd="14" destOrd="0" presId="urn:microsoft.com/office/officeart/2005/8/layout/list1"/>
    <dgm:cxn modelId="{BF7267B3-A96E-4EA8-975B-2481F1FCF3AD}" type="presParOf" srcId="{E4BB87E4-7CED-416C-829E-986E2ADAD276}" destId="{6292B4D2-C881-419D-97A5-64DEED5BE9FE}" srcOrd="15" destOrd="0" presId="urn:microsoft.com/office/officeart/2005/8/layout/list1"/>
    <dgm:cxn modelId="{3B920AAB-7803-41EA-81DB-D2FB83B8F772}" type="presParOf" srcId="{E4BB87E4-7CED-416C-829E-986E2ADAD276}" destId="{432BBAF0-FDE6-46A3-99E9-8AC1C290E0B9}" srcOrd="16" destOrd="0" presId="urn:microsoft.com/office/officeart/2005/8/layout/list1"/>
    <dgm:cxn modelId="{8CA009DD-9CAC-4E31-899A-7514895145F8}" type="presParOf" srcId="{432BBAF0-FDE6-46A3-99E9-8AC1C290E0B9}" destId="{7460717C-A27A-4279-8142-6791BF52BC9E}" srcOrd="0" destOrd="0" presId="urn:microsoft.com/office/officeart/2005/8/layout/list1"/>
    <dgm:cxn modelId="{05E8FCCE-CD64-4EA3-B964-C2CAA8F02DCD}" type="presParOf" srcId="{432BBAF0-FDE6-46A3-99E9-8AC1C290E0B9}" destId="{442FFCA1-349A-4731-A3C2-D5D5254D5DFF}" srcOrd="1" destOrd="0" presId="urn:microsoft.com/office/officeart/2005/8/layout/list1"/>
    <dgm:cxn modelId="{EC37E65A-E5D8-4334-9501-E28EA3FA0FE6}" type="presParOf" srcId="{E4BB87E4-7CED-416C-829E-986E2ADAD276}" destId="{C84BA23E-D6BB-49EE-B014-FE2452823511}" srcOrd="17" destOrd="0" presId="urn:microsoft.com/office/officeart/2005/8/layout/list1"/>
    <dgm:cxn modelId="{DEE513A9-DC78-4468-98B4-5A7F983F25CD}" type="presParOf" srcId="{E4BB87E4-7CED-416C-829E-986E2ADAD276}" destId="{6A230D34-19AE-4C85-AE96-5B4EDE7C04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4C494-683E-4EE8-80AC-46124A3927CA}" type="doc">
      <dgm:prSet loTypeId="urn:microsoft.com/office/officeart/2005/8/layout/chevron2" loCatId="list" qsTypeId="urn:microsoft.com/office/officeart/2005/8/quickstyle/simple1#16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1718ED0B-F2C8-481F-97E7-468B2C6511F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BD010B3-D221-4E19-8D23-6E05A81E0AEA}" type="parTrans" cxnId="{0980EADF-27FA-4F62-985A-A50F7DB7B609}">
      <dgm:prSet/>
      <dgm:spPr/>
      <dgm:t>
        <a:bodyPr/>
        <a:lstStyle/>
        <a:p>
          <a:endParaRPr lang="ru-RU"/>
        </a:p>
      </dgm:t>
    </dgm:pt>
    <dgm:pt modelId="{A212382A-BEFA-462C-A4EB-60B17E03E981}" type="sibTrans" cxnId="{0980EADF-27FA-4F62-985A-A50F7DB7B609}">
      <dgm:prSet/>
      <dgm:spPr/>
      <dgm:t>
        <a:bodyPr/>
        <a:lstStyle/>
        <a:p>
          <a:endParaRPr lang="ru-RU"/>
        </a:p>
      </dgm:t>
    </dgm:pt>
    <dgm:pt modelId="{4D3C293F-53D5-4602-9EA1-F0FF83ADDFE8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Дальневосточный институт (филиал) ВГУЮ (РПА Минюста России)</a:t>
          </a:r>
          <a:endParaRPr lang="ru-RU" dirty="0">
            <a:effectLst/>
          </a:endParaRPr>
        </a:p>
      </dgm:t>
    </dgm:pt>
    <dgm:pt modelId="{5EF17C25-F871-4C3C-B0AB-993822559B3C}" type="parTrans" cxnId="{023D4B3E-86BF-4145-9FCC-4AE5284DF467}">
      <dgm:prSet/>
      <dgm:spPr/>
      <dgm:t>
        <a:bodyPr/>
        <a:lstStyle/>
        <a:p>
          <a:endParaRPr lang="ru-RU"/>
        </a:p>
      </dgm:t>
    </dgm:pt>
    <dgm:pt modelId="{7ADF495F-6D00-48A0-9A19-F7E91A54FF26}" type="sibTrans" cxnId="{023D4B3E-86BF-4145-9FCC-4AE5284DF467}">
      <dgm:prSet/>
      <dgm:spPr/>
      <dgm:t>
        <a:bodyPr/>
        <a:lstStyle/>
        <a:p>
          <a:endParaRPr lang="ru-RU"/>
        </a:p>
      </dgm:t>
    </dgm:pt>
    <dgm:pt modelId="{CDC9CB69-B5A3-4988-AF4B-0BFF7FD65C5C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FC009825-B256-4C8C-A174-0831E7B3D7CD}" type="parTrans" cxnId="{DE76831E-6FD9-499E-BB39-92FF41C85205}">
      <dgm:prSet/>
      <dgm:spPr/>
      <dgm:t>
        <a:bodyPr/>
        <a:lstStyle/>
        <a:p>
          <a:endParaRPr lang="ru-RU"/>
        </a:p>
      </dgm:t>
    </dgm:pt>
    <dgm:pt modelId="{1CC63C48-D409-4573-B00C-6BE8F8734E05}" type="sibTrans" cxnId="{DE76831E-6FD9-499E-BB39-92FF41C85205}">
      <dgm:prSet/>
      <dgm:spPr/>
      <dgm:t>
        <a:bodyPr/>
        <a:lstStyle/>
        <a:p>
          <a:endParaRPr lang="ru-RU"/>
        </a:p>
      </dgm:t>
    </dgm:pt>
    <dgm:pt modelId="{7AC7B916-22E9-4DE9-8C03-072508A54F5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Сочинский филиал ВГУЮ (РПА Минюста России)</a:t>
          </a:r>
          <a:endParaRPr lang="ru-RU" dirty="0"/>
        </a:p>
      </dgm:t>
    </dgm:pt>
    <dgm:pt modelId="{0F9B8453-B9B3-4D72-85CF-33B7D2312926}" type="parTrans" cxnId="{615F7766-52CD-4F3E-B701-332FA5257015}">
      <dgm:prSet/>
      <dgm:spPr/>
      <dgm:t>
        <a:bodyPr/>
        <a:lstStyle/>
        <a:p>
          <a:endParaRPr lang="ru-RU"/>
        </a:p>
      </dgm:t>
    </dgm:pt>
    <dgm:pt modelId="{E8414B55-16C8-4704-B031-F9EA3F5D4F38}" type="sibTrans" cxnId="{615F7766-52CD-4F3E-B701-332FA5257015}">
      <dgm:prSet/>
      <dgm:spPr/>
      <dgm:t>
        <a:bodyPr/>
        <a:lstStyle/>
        <a:p>
          <a:endParaRPr lang="ru-RU"/>
        </a:p>
      </dgm:t>
    </dgm:pt>
    <dgm:pt modelId="{3F74306D-9A56-43E6-B4A9-A7996054E4CE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5DFD62A4-F5A4-4AB0-BF8A-9426BC86481D}" type="parTrans" cxnId="{CE92733D-C63C-4EE0-99EC-3057DD9ABABE}">
      <dgm:prSet/>
      <dgm:spPr/>
      <dgm:t>
        <a:bodyPr/>
        <a:lstStyle/>
        <a:p>
          <a:endParaRPr lang="ru-RU"/>
        </a:p>
      </dgm:t>
    </dgm:pt>
    <dgm:pt modelId="{AFA629DD-E294-40EB-801E-301094BF9AA9}" type="sibTrans" cxnId="{CE92733D-C63C-4EE0-99EC-3057DD9ABABE}">
      <dgm:prSet/>
      <dgm:spPr/>
      <dgm:t>
        <a:bodyPr/>
        <a:lstStyle/>
        <a:p>
          <a:endParaRPr lang="ru-RU"/>
        </a:p>
      </dgm:t>
    </dgm:pt>
    <dgm:pt modelId="{90A90FAE-9D41-45A7-A7A2-05F52706EA6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Тульский институт (филиал) ВГУЮ (РПА Минюста России)</a:t>
          </a:r>
          <a:endParaRPr lang="ru-RU" dirty="0"/>
        </a:p>
      </dgm:t>
    </dgm:pt>
    <dgm:pt modelId="{FDB53C2F-50BB-48E1-A562-1BF9D7620EA9}" type="parTrans" cxnId="{5809B0F8-CB82-4972-9580-EA426773ABBD}">
      <dgm:prSet/>
      <dgm:spPr/>
      <dgm:t>
        <a:bodyPr/>
        <a:lstStyle/>
        <a:p>
          <a:endParaRPr lang="ru-RU"/>
        </a:p>
      </dgm:t>
    </dgm:pt>
    <dgm:pt modelId="{F883A624-4947-44AE-9D36-B802A3DE49B7}" type="sibTrans" cxnId="{5809B0F8-CB82-4972-9580-EA426773ABBD}">
      <dgm:prSet/>
      <dgm:spPr/>
      <dgm:t>
        <a:bodyPr/>
        <a:lstStyle/>
        <a:p>
          <a:endParaRPr lang="ru-RU"/>
        </a:p>
      </dgm:t>
    </dgm:pt>
    <dgm:pt modelId="{86658798-7FC0-406F-92C3-7BFA6B963FF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DE56AA2-0302-4956-ADEC-4DFE50CC2773}" type="parTrans" cxnId="{6FB93F30-D858-41C2-8AF1-7E8CEF592188}">
      <dgm:prSet/>
      <dgm:spPr/>
      <dgm:t>
        <a:bodyPr/>
        <a:lstStyle/>
        <a:p>
          <a:endParaRPr lang="ru-RU"/>
        </a:p>
      </dgm:t>
    </dgm:pt>
    <dgm:pt modelId="{33296A11-52C8-4EB2-A3A3-1F61B82C93EA}" type="sibTrans" cxnId="{6FB93F30-D858-41C2-8AF1-7E8CEF592188}">
      <dgm:prSet/>
      <dgm:spPr/>
      <dgm:t>
        <a:bodyPr/>
        <a:lstStyle/>
        <a:p>
          <a:endParaRPr lang="ru-RU"/>
        </a:p>
      </dgm:t>
    </dgm:pt>
    <dgm:pt modelId="{001FF186-740D-45E4-AB8E-C2955A3024C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33E837D-38F8-4DAF-9D1E-E9A199332A82}" type="parTrans" cxnId="{7CC7D24F-3FF7-456F-926F-C1B6C8CDC8E9}">
      <dgm:prSet/>
      <dgm:spPr/>
      <dgm:t>
        <a:bodyPr/>
        <a:lstStyle/>
        <a:p>
          <a:endParaRPr lang="ru-RU"/>
        </a:p>
      </dgm:t>
    </dgm:pt>
    <dgm:pt modelId="{A27DCCBD-EE55-4DD7-993A-BF297405157E}" type="sibTrans" cxnId="{7CC7D24F-3FF7-456F-926F-C1B6C8CDC8E9}">
      <dgm:prSet/>
      <dgm:spPr/>
      <dgm:t>
        <a:bodyPr/>
        <a:lstStyle/>
        <a:p>
          <a:endParaRPr lang="ru-RU"/>
        </a:p>
      </dgm:t>
    </dgm:pt>
    <dgm:pt modelId="{A3936D52-0855-413D-AF52-1F307BE2AC9E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D5D9E13-3857-4EC5-A364-745BA2CF7A2E}" type="parTrans" cxnId="{28A3B24F-65AB-4DF8-AB9C-A1F117A8C936}">
      <dgm:prSet/>
      <dgm:spPr/>
      <dgm:t>
        <a:bodyPr/>
        <a:lstStyle/>
        <a:p>
          <a:endParaRPr lang="ru-RU"/>
        </a:p>
      </dgm:t>
    </dgm:pt>
    <dgm:pt modelId="{3BFA0430-0D57-4A40-B453-6D455A4EBDD6}" type="sibTrans" cxnId="{28A3B24F-65AB-4DF8-AB9C-A1F117A8C936}">
      <dgm:prSet/>
      <dgm:spPr/>
      <dgm:t>
        <a:bodyPr/>
        <a:lstStyle/>
        <a:p>
          <a:endParaRPr lang="ru-RU"/>
        </a:p>
      </dgm:t>
    </dgm:pt>
    <dgm:pt modelId="{9BA1B010-F3BE-4246-85E0-7967D9D9B4B3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20FF16D-53DF-4858-A7E1-EAB3836B869F}" type="parTrans" cxnId="{24AFCF64-D2E6-42EB-94DC-C7B26747D0F6}">
      <dgm:prSet/>
      <dgm:spPr/>
      <dgm:t>
        <a:bodyPr/>
        <a:lstStyle/>
        <a:p>
          <a:endParaRPr lang="ru-RU"/>
        </a:p>
      </dgm:t>
    </dgm:pt>
    <dgm:pt modelId="{A4A09BCB-AED3-4E1A-9AFD-47D2848D989A}" type="sibTrans" cxnId="{24AFCF64-D2E6-42EB-94DC-C7B26747D0F6}">
      <dgm:prSet/>
      <dgm:spPr/>
      <dgm:t>
        <a:bodyPr/>
        <a:lstStyle/>
        <a:p>
          <a:endParaRPr lang="ru-RU"/>
        </a:p>
      </dgm:t>
    </dgm:pt>
    <dgm:pt modelId="{53A98AAA-3D42-4450-9E09-09E2434F469E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B6208C-95E1-44F2-AFC9-E4A2F932D5E1}" type="parTrans" cxnId="{D30D5AAA-6A78-4D9E-A0D4-6DA7DA714053}">
      <dgm:prSet/>
      <dgm:spPr/>
      <dgm:t>
        <a:bodyPr/>
        <a:lstStyle/>
        <a:p>
          <a:endParaRPr lang="ru-RU"/>
        </a:p>
      </dgm:t>
    </dgm:pt>
    <dgm:pt modelId="{59E18382-379D-46F4-BB37-64A2A1B121C5}" type="sibTrans" cxnId="{D30D5AAA-6A78-4D9E-A0D4-6DA7DA714053}">
      <dgm:prSet/>
      <dgm:spPr/>
      <dgm:t>
        <a:bodyPr/>
        <a:lstStyle/>
        <a:p>
          <a:endParaRPr lang="ru-RU"/>
        </a:p>
      </dgm:t>
    </dgm:pt>
    <dgm:pt modelId="{0C66874C-AA88-4144-877F-B3946A195AC6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0006D51C-D7DF-4F49-80D8-669274B62086}" type="parTrans" cxnId="{F26FD3CC-DAFC-436D-BA8F-0B681E9D3233}">
      <dgm:prSet/>
      <dgm:spPr/>
      <dgm:t>
        <a:bodyPr/>
        <a:lstStyle/>
        <a:p>
          <a:endParaRPr lang="ru-RU"/>
        </a:p>
      </dgm:t>
    </dgm:pt>
    <dgm:pt modelId="{DE91C8B7-D6FF-4841-A769-25A57C38C217}" type="sibTrans" cxnId="{F26FD3CC-DAFC-436D-BA8F-0B681E9D3233}">
      <dgm:prSet/>
      <dgm:spPr/>
      <dgm:t>
        <a:bodyPr/>
        <a:lstStyle/>
        <a:p>
          <a:endParaRPr lang="ru-RU"/>
        </a:p>
      </dgm:t>
    </dgm:pt>
    <dgm:pt modelId="{1416FF9B-6B3E-4943-882A-8E8269A66845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44A0055B-02AB-4B32-A19E-121E348015BA}" type="parTrans" cxnId="{5CC3B6BA-B8F5-4A93-8B7C-D21325945520}">
      <dgm:prSet/>
      <dgm:spPr/>
      <dgm:t>
        <a:bodyPr/>
        <a:lstStyle/>
        <a:p>
          <a:endParaRPr lang="ru-RU"/>
        </a:p>
      </dgm:t>
    </dgm:pt>
    <dgm:pt modelId="{C88C2737-B57A-458A-8EE7-42E3F4134B52}" type="sibTrans" cxnId="{5CC3B6BA-B8F5-4A93-8B7C-D21325945520}">
      <dgm:prSet/>
      <dgm:spPr/>
      <dgm:t>
        <a:bodyPr/>
        <a:lstStyle/>
        <a:p>
          <a:endParaRPr lang="ru-RU"/>
        </a:p>
      </dgm:t>
    </dgm:pt>
    <dgm:pt modelId="{24919F38-0AC9-429D-BBBC-885578C33F58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EE3617B2-DD26-4400-A42F-57FD30B24638}" type="parTrans" cxnId="{C2020E43-66DB-4E4D-A450-C8B49B50E89C}">
      <dgm:prSet/>
      <dgm:spPr/>
      <dgm:t>
        <a:bodyPr/>
        <a:lstStyle/>
        <a:p>
          <a:endParaRPr lang="ru-RU"/>
        </a:p>
      </dgm:t>
    </dgm:pt>
    <dgm:pt modelId="{940A8A0F-2B71-471A-80B7-629610DE5D30}" type="sibTrans" cxnId="{C2020E43-66DB-4E4D-A450-C8B49B50E89C}">
      <dgm:prSet/>
      <dgm:spPr/>
      <dgm:t>
        <a:bodyPr/>
        <a:lstStyle/>
        <a:p>
          <a:endParaRPr lang="ru-RU"/>
        </a:p>
      </dgm:t>
    </dgm:pt>
    <dgm:pt modelId="{2C7A21E9-63FA-4BCD-B64D-A7D173ADC95C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1F0C0127-66CC-4F38-9822-94542DA5EC7F}" type="parTrans" cxnId="{4DABB43D-E040-45DC-8908-FF376C062B8D}">
      <dgm:prSet/>
      <dgm:spPr/>
      <dgm:t>
        <a:bodyPr/>
        <a:lstStyle/>
        <a:p>
          <a:endParaRPr lang="ru-RU"/>
        </a:p>
      </dgm:t>
    </dgm:pt>
    <dgm:pt modelId="{F8FD480F-362F-4BCE-BE35-445B135547B0}" type="sibTrans" cxnId="{4DABB43D-E040-45DC-8908-FF376C062B8D}">
      <dgm:prSet/>
      <dgm:spPr/>
      <dgm:t>
        <a:bodyPr/>
        <a:lstStyle/>
        <a:p>
          <a:endParaRPr lang="ru-RU"/>
        </a:p>
      </dgm:t>
    </dgm:pt>
    <dgm:pt modelId="{4A783BBB-F631-4091-9EC6-8D8D8BE67E13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CDCEACCD-FFDA-4D90-BC63-664A332C8687}" type="parTrans" cxnId="{9EC28828-2ED8-4ED0-AD78-A339A7C1A01F}">
      <dgm:prSet/>
      <dgm:spPr/>
      <dgm:t>
        <a:bodyPr/>
        <a:lstStyle/>
        <a:p>
          <a:endParaRPr lang="ru-RU"/>
        </a:p>
      </dgm:t>
    </dgm:pt>
    <dgm:pt modelId="{6D293B55-0D7A-493E-AC68-14B5E91594D3}" type="sibTrans" cxnId="{9EC28828-2ED8-4ED0-AD78-A339A7C1A01F}">
      <dgm:prSet/>
      <dgm:spPr/>
      <dgm:t>
        <a:bodyPr/>
        <a:lstStyle/>
        <a:p>
          <a:endParaRPr lang="ru-RU"/>
        </a:p>
      </dgm:t>
    </dgm:pt>
    <dgm:pt modelId="{6A0A7AE2-FF5B-4049-9255-E91C9ED87047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Ижевский институт (филиал) ВГУЮ (РПА Минюста России)</a:t>
          </a:r>
          <a:endParaRPr lang="ru-RU"/>
        </a:p>
      </dgm:t>
    </dgm:pt>
    <dgm:pt modelId="{9A6A5E9C-94D7-4B17-BAA6-4392DF243CF5}" type="parTrans" cxnId="{ADE52F06-5A5E-429C-A8D9-E8987F13493F}">
      <dgm:prSet/>
      <dgm:spPr/>
      <dgm:t>
        <a:bodyPr/>
        <a:lstStyle/>
        <a:p>
          <a:endParaRPr lang="ru-RU"/>
        </a:p>
      </dgm:t>
    </dgm:pt>
    <dgm:pt modelId="{EE480D05-849E-4E37-9EEF-655901407FD9}" type="sibTrans" cxnId="{ADE52F06-5A5E-429C-A8D9-E8987F13493F}">
      <dgm:prSet/>
      <dgm:spPr/>
      <dgm:t>
        <a:bodyPr/>
        <a:lstStyle/>
        <a:p>
          <a:endParaRPr lang="ru-RU"/>
        </a:p>
      </dgm:t>
    </dgm:pt>
    <dgm:pt modelId="{F5D5A868-CE9E-4AAB-B2B6-C4A77C68AD48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Иркутский институт (филиал) ВГУЮ (РПА Минюста России)</a:t>
          </a:r>
          <a:endParaRPr lang="ru-RU"/>
        </a:p>
      </dgm:t>
    </dgm:pt>
    <dgm:pt modelId="{F6C23DAC-1E32-4535-A467-648C3406D2A5}" type="parTrans" cxnId="{70E6C416-9AA0-4481-80F9-733E064EFA35}">
      <dgm:prSet/>
      <dgm:spPr/>
      <dgm:t>
        <a:bodyPr/>
        <a:lstStyle/>
        <a:p>
          <a:endParaRPr lang="ru-RU"/>
        </a:p>
      </dgm:t>
    </dgm:pt>
    <dgm:pt modelId="{31A399EE-3198-4BAB-846D-73366402A460}" type="sibTrans" cxnId="{70E6C416-9AA0-4481-80F9-733E064EFA35}">
      <dgm:prSet/>
      <dgm:spPr/>
      <dgm:t>
        <a:bodyPr/>
        <a:lstStyle/>
        <a:p>
          <a:endParaRPr lang="ru-RU"/>
        </a:p>
      </dgm:t>
    </dgm:pt>
    <dgm:pt modelId="{C8007FD5-0120-4727-8A10-2E0C2F04143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Калужский институт (филиал) ВГУЮ (РПА Минюста России)</a:t>
          </a:r>
          <a:endParaRPr lang="ru-RU" dirty="0"/>
        </a:p>
      </dgm:t>
    </dgm:pt>
    <dgm:pt modelId="{C5C25B69-9D48-4528-8C84-BCE6D2E9346E}" type="parTrans" cxnId="{C30C59F9-CE91-4E1E-89B0-056DD9FACB26}">
      <dgm:prSet/>
      <dgm:spPr/>
      <dgm:t>
        <a:bodyPr/>
        <a:lstStyle/>
        <a:p>
          <a:endParaRPr lang="ru-RU"/>
        </a:p>
      </dgm:t>
    </dgm:pt>
    <dgm:pt modelId="{8E83DF1E-C128-4AA3-9D9E-720EF639D8D3}" type="sibTrans" cxnId="{C30C59F9-CE91-4E1E-89B0-056DD9FACB26}">
      <dgm:prSet/>
      <dgm:spPr/>
      <dgm:t>
        <a:bodyPr/>
        <a:lstStyle/>
        <a:p>
          <a:endParaRPr lang="ru-RU"/>
        </a:p>
      </dgm:t>
    </dgm:pt>
    <dgm:pt modelId="{5419EA4C-3F81-4F32-B00E-94FDEF8B3FA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Казанский институт (филиал) ВГУЮ (РПА Минюста России)</a:t>
          </a:r>
          <a:endParaRPr lang="ru-RU" dirty="0"/>
        </a:p>
      </dgm:t>
    </dgm:pt>
    <dgm:pt modelId="{D8977CFA-A243-4911-9324-519769EC661E}" type="parTrans" cxnId="{C7B67662-FF86-473F-839D-659DF8D829B7}">
      <dgm:prSet/>
      <dgm:spPr/>
      <dgm:t>
        <a:bodyPr/>
        <a:lstStyle/>
        <a:p>
          <a:endParaRPr lang="ru-RU"/>
        </a:p>
      </dgm:t>
    </dgm:pt>
    <dgm:pt modelId="{71DF55C4-656E-445A-AD01-13E89B64F8AE}" type="sibTrans" cxnId="{C7B67662-FF86-473F-839D-659DF8D829B7}">
      <dgm:prSet/>
      <dgm:spPr/>
      <dgm:t>
        <a:bodyPr/>
        <a:lstStyle/>
        <a:p>
          <a:endParaRPr lang="ru-RU"/>
        </a:p>
      </dgm:t>
    </dgm:pt>
    <dgm:pt modelId="{AADBBBFD-B9B3-4906-93E2-A7EFB4443943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Поволжский институт (филиал) ВГУЮ (РПА Минюста России) в г. Саратове</a:t>
          </a:r>
          <a:endParaRPr lang="ru-RU"/>
        </a:p>
      </dgm:t>
    </dgm:pt>
    <dgm:pt modelId="{E6179D3C-CBF0-4E30-9E9E-EA990F1D5F20}" type="parTrans" cxnId="{F133EB88-B840-41C2-BA29-654DE2261C41}">
      <dgm:prSet/>
      <dgm:spPr/>
      <dgm:t>
        <a:bodyPr/>
        <a:lstStyle/>
        <a:p>
          <a:endParaRPr lang="ru-RU"/>
        </a:p>
      </dgm:t>
    </dgm:pt>
    <dgm:pt modelId="{10625C26-ACC1-49BC-91E9-0B4490743B5F}" type="sibTrans" cxnId="{F133EB88-B840-41C2-BA29-654DE2261C41}">
      <dgm:prSet/>
      <dgm:spPr/>
      <dgm:t>
        <a:bodyPr/>
        <a:lstStyle/>
        <a:p>
          <a:endParaRPr lang="ru-RU"/>
        </a:p>
      </dgm:t>
    </dgm:pt>
    <dgm:pt modelId="{279997B8-FA6F-4612-95D8-082359A56619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Ростовский институт (филиал) ВГУЮ (РПА Минюста России) в г. Ростове-на-Дону </a:t>
          </a:r>
          <a:endParaRPr lang="ru-RU"/>
        </a:p>
      </dgm:t>
    </dgm:pt>
    <dgm:pt modelId="{297A4025-65D7-4610-BAEF-99F5714A1BC0}" type="parTrans" cxnId="{75C48EB7-E50F-43E4-895B-8288EAD5A156}">
      <dgm:prSet/>
      <dgm:spPr/>
      <dgm:t>
        <a:bodyPr/>
        <a:lstStyle/>
        <a:p>
          <a:endParaRPr lang="ru-RU"/>
        </a:p>
      </dgm:t>
    </dgm:pt>
    <dgm:pt modelId="{CB2CF6FA-5C91-47C5-9C88-F32A89E474A1}" type="sibTrans" cxnId="{75C48EB7-E50F-43E4-895B-8288EAD5A156}">
      <dgm:prSet/>
      <dgm:spPr/>
      <dgm:t>
        <a:bodyPr/>
        <a:lstStyle/>
        <a:p>
          <a:endParaRPr lang="ru-RU"/>
        </a:p>
      </dgm:t>
    </dgm:pt>
    <dgm:pt modelId="{1E05652B-8A4A-40A2-980D-3DBA2A7A339C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Санкт-Петербургский институт (филиал) ВГУЮ (РПА Минюста России) </a:t>
          </a:r>
          <a:endParaRPr lang="ru-RU"/>
        </a:p>
      </dgm:t>
    </dgm:pt>
    <dgm:pt modelId="{ADD0401D-3953-4220-9F43-055CEB6DE0D0}" type="parTrans" cxnId="{93FF6995-9A72-43EB-9E8D-534C67ADC02F}">
      <dgm:prSet/>
      <dgm:spPr/>
      <dgm:t>
        <a:bodyPr/>
        <a:lstStyle/>
        <a:p>
          <a:endParaRPr lang="ru-RU"/>
        </a:p>
      </dgm:t>
    </dgm:pt>
    <dgm:pt modelId="{BA643FF9-CAFB-4881-8E48-D8CF391F399A}" type="sibTrans" cxnId="{93FF6995-9A72-43EB-9E8D-534C67ADC02F}">
      <dgm:prSet/>
      <dgm:spPr/>
      <dgm:t>
        <a:bodyPr/>
        <a:lstStyle/>
        <a:p>
          <a:endParaRPr lang="ru-RU"/>
        </a:p>
      </dgm:t>
    </dgm:pt>
    <dgm:pt modelId="{2474C309-BD34-4227-B561-168625D32BF3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Северный институт (филиал) ВГУЮ (РПА Минюста России) в г. Петрозаводске</a:t>
          </a:r>
          <a:endParaRPr lang="ru-RU"/>
        </a:p>
      </dgm:t>
    </dgm:pt>
    <dgm:pt modelId="{16FCE070-12EC-4CAB-853F-CCD269F8BF6A}" type="parTrans" cxnId="{2D60D289-71EC-4E28-B38B-59DED698C495}">
      <dgm:prSet/>
      <dgm:spPr/>
      <dgm:t>
        <a:bodyPr/>
        <a:lstStyle/>
        <a:p>
          <a:endParaRPr lang="ru-RU"/>
        </a:p>
      </dgm:t>
    </dgm:pt>
    <dgm:pt modelId="{20DDEF94-79DB-4AF9-BE33-87A0D14E03FB}" type="sibTrans" cxnId="{2D60D289-71EC-4E28-B38B-59DED698C495}">
      <dgm:prSet/>
      <dgm:spPr/>
      <dgm:t>
        <a:bodyPr/>
        <a:lstStyle/>
        <a:p>
          <a:endParaRPr lang="ru-RU"/>
        </a:p>
      </dgm:t>
    </dgm:pt>
    <dgm:pt modelId="{88701214-A2F9-4260-8832-749301D9B4E2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Северо-Кавказский институт (филиал) ВГУЮ (РПА Минюста России) в г. Махачкале</a:t>
          </a:r>
          <a:endParaRPr lang="ru-RU"/>
        </a:p>
      </dgm:t>
    </dgm:pt>
    <dgm:pt modelId="{7CEE1821-85E8-4C77-AA97-95873B6177C4}" type="parTrans" cxnId="{009A4470-8B4F-434D-8195-EB65974F1E94}">
      <dgm:prSet/>
      <dgm:spPr/>
      <dgm:t>
        <a:bodyPr/>
        <a:lstStyle/>
        <a:p>
          <a:endParaRPr lang="ru-RU"/>
        </a:p>
      </dgm:t>
    </dgm:pt>
    <dgm:pt modelId="{7233A44E-301B-42A0-9CF1-FEBA14C61B8F}" type="sibTrans" cxnId="{009A4470-8B4F-434D-8195-EB65974F1E94}">
      <dgm:prSet/>
      <dgm:spPr/>
      <dgm:t>
        <a:bodyPr/>
        <a:lstStyle/>
        <a:p>
          <a:endParaRPr lang="ru-RU"/>
        </a:p>
      </dgm:t>
    </dgm:pt>
    <dgm:pt modelId="{FFA05440-8E04-4A0B-9150-5830AC4E43CF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Средне-Волжский институт (филиал) ВГУЮ (РПА Минюста России) в г. Саранске</a:t>
          </a:r>
          <a:endParaRPr lang="ru-RU"/>
        </a:p>
      </dgm:t>
    </dgm:pt>
    <dgm:pt modelId="{F4D70751-A03F-453E-8C97-446A34A75496}" type="parTrans" cxnId="{4A718539-4BD1-4CB2-9EAE-7D72B2895B39}">
      <dgm:prSet/>
      <dgm:spPr/>
      <dgm:t>
        <a:bodyPr/>
        <a:lstStyle/>
        <a:p>
          <a:endParaRPr lang="ru-RU"/>
        </a:p>
      </dgm:t>
    </dgm:pt>
    <dgm:pt modelId="{E744E5F0-8B6B-4120-9EB2-7A34CE5E3204}" type="sibTrans" cxnId="{4A718539-4BD1-4CB2-9EAE-7D72B2895B39}">
      <dgm:prSet/>
      <dgm:spPr/>
      <dgm:t>
        <a:bodyPr/>
        <a:lstStyle/>
        <a:p>
          <a:endParaRPr lang="ru-RU"/>
        </a:p>
      </dgm:t>
    </dgm:pt>
    <dgm:pt modelId="{3B98C009-A710-4BC6-B32F-5A4A2DBB5F86}" type="pres">
      <dgm:prSet presAssocID="{64D4C494-683E-4EE8-80AC-46124A3927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76400-E1FA-44C9-B9E8-FB553430C492}" type="pres">
      <dgm:prSet presAssocID="{1718ED0B-F2C8-481F-97E7-468B2C6511FC}" presName="composite" presStyleCnt="0"/>
      <dgm:spPr/>
    </dgm:pt>
    <dgm:pt modelId="{82DF9B5C-53ED-4048-96D6-D2586BEE7D07}" type="pres">
      <dgm:prSet presAssocID="{1718ED0B-F2C8-481F-97E7-468B2C6511FC}" presName="parentText" presStyleLbl="alignNode1" presStyleIdx="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EE170-0C64-413F-A6D6-6FE62047BBBA}" type="pres">
      <dgm:prSet presAssocID="{1718ED0B-F2C8-481F-97E7-468B2C6511FC}" presName="descendantText" presStyleLbl="align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70568-E50E-46CB-817E-A52F8B3C9FA0}" type="pres">
      <dgm:prSet presAssocID="{A212382A-BEFA-462C-A4EB-60B17E03E981}" presName="sp" presStyleCnt="0"/>
      <dgm:spPr/>
    </dgm:pt>
    <dgm:pt modelId="{B8803502-20D7-47B3-B3DF-BC90244AA8D9}" type="pres">
      <dgm:prSet presAssocID="{86658798-7FC0-406F-92C3-7BFA6B963FF9}" presName="composite" presStyleCnt="0"/>
      <dgm:spPr/>
    </dgm:pt>
    <dgm:pt modelId="{2C8BCB92-181A-4260-9C91-012DBA789200}" type="pres">
      <dgm:prSet presAssocID="{86658798-7FC0-406F-92C3-7BFA6B963FF9}" presName="parentText" presStyleLbl="alignNode1" presStyleIdx="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DA582-A56B-4A08-B581-3884E7505480}" type="pres">
      <dgm:prSet presAssocID="{86658798-7FC0-406F-92C3-7BFA6B963FF9}" presName="descendantText" presStyleLbl="align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F1BED-66F8-4BF6-AAAD-90FB5CE02C78}" type="pres">
      <dgm:prSet presAssocID="{33296A11-52C8-4EB2-A3A3-1F61B82C93EA}" presName="sp" presStyleCnt="0"/>
      <dgm:spPr/>
    </dgm:pt>
    <dgm:pt modelId="{17693531-FD48-4F3C-9570-97D467854AA8}" type="pres">
      <dgm:prSet presAssocID="{001FF186-740D-45E4-AB8E-C2955A3024C6}" presName="composite" presStyleCnt="0"/>
      <dgm:spPr/>
    </dgm:pt>
    <dgm:pt modelId="{7C3BC46C-47F1-4292-AD96-E2328279DB54}" type="pres">
      <dgm:prSet presAssocID="{001FF186-740D-45E4-AB8E-C2955A3024C6}" presName="parentText" presStyleLbl="alignNode1" presStyleIdx="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A6C67-4525-4652-BA21-F32384C632B1}" type="pres">
      <dgm:prSet presAssocID="{001FF186-740D-45E4-AB8E-C2955A3024C6}" presName="descendantText" presStyleLbl="alignAcc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BB964-0491-49AB-856B-CA0B407B02BE}" type="pres">
      <dgm:prSet presAssocID="{A27DCCBD-EE55-4DD7-993A-BF297405157E}" presName="sp" presStyleCnt="0"/>
      <dgm:spPr/>
    </dgm:pt>
    <dgm:pt modelId="{2F03A4AB-E226-4E37-ABCF-B9734A3F3468}" type="pres">
      <dgm:prSet presAssocID="{A3936D52-0855-413D-AF52-1F307BE2AC9E}" presName="composite" presStyleCnt="0"/>
      <dgm:spPr/>
    </dgm:pt>
    <dgm:pt modelId="{70A8624C-E064-4859-8FDD-CF16BEE09DD4}" type="pres">
      <dgm:prSet presAssocID="{A3936D52-0855-413D-AF52-1F307BE2AC9E}" presName="parentText" presStyleLbl="alignNode1" presStyleIdx="3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90442-A6CB-4183-BE7A-2B2A818D795F}" type="pres">
      <dgm:prSet presAssocID="{A3936D52-0855-413D-AF52-1F307BE2AC9E}" presName="descendantText" presStyleLbl="align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9CBAF-893E-4CA1-994B-EF9F15494213}" type="pres">
      <dgm:prSet presAssocID="{3BFA0430-0D57-4A40-B453-6D455A4EBDD6}" presName="sp" presStyleCnt="0"/>
      <dgm:spPr/>
    </dgm:pt>
    <dgm:pt modelId="{097AFF11-B3E4-48BA-9001-E3B7830A2D45}" type="pres">
      <dgm:prSet presAssocID="{9BA1B010-F3BE-4246-85E0-7967D9D9B4B3}" presName="composite" presStyleCnt="0"/>
      <dgm:spPr/>
    </dgm:pt>
    <dgm:pt modelId="{FF853B91-87D9-4FF1-B7E9-D942E08BCFCB}" type="pres">
      <dgm:prSet presAssocID="{9BA1B010-F3BE-4246-85E0-7967D9D9B4B3}" presName="parentText" presStyleLbl="alignNode1" presStyleIdx="4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09A81-4D89-42FF-9F84-6A2D4C4442C1}" type="pres">
      <dgm:prSet presAssocID="{9BA1B010-F3BE-4246-85E0-7967D9D9B4B3}" presName="descendantText" presStyleLbl="align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B579D-0C24-460A-9B95-5DDAFE275959}" type="pres">
      <dgm:prSet presAssocID="{A4A09BCB-AED3-4E1A-9AFD-47D2848D989A}" presName="sp" presStyleCnt="0"/>
      <dgm:spPr/>
    </dgm:pt>
    <dgm:pt modelId="{0F402F21-25A8-4A87-B282-65ED3E2CF9E1}" type="pres">
      <dgm:prSet presAssocID="{53A98AAA-3D42-4450-9E09-09E2434F469E}" presName="composite" presStyleCnt="0"/>
      <dgm:spPr/>
    </dgm:pt>
    <dgm:pt modelId="{24240615-5E85-43C5-8F91-9B9D504A5BFF}" type="pres">
      <dgm:prSet presAssocID="{53A98AAA-3D42-4450-9E09-09E2434F469E}" presName="parentText" presStyleLbl="alignNode1" presStyleIdx="5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3E29D-4B07-4A5D-B346-8A313BE059BA}" type="pres">
      <dgm:prSet presAssocID="{53A98AAA-3D42-4450-9E09-09E2434F469E}" presName="descendantText" presStyleLbl="alignAcc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C2D1-C51C-4F10-A5E1-6DE1E44B9A4F}" type="pres">
      <dgm:prSet presAssocID="{59E18382-379D-46F4-BB37-64A2A1B121C5}" presName="sp" presStyleCnt="0"/>
      <dgm:spPr/>
    </dgm:pt>
    <dgm:pt modelId="{C20F0930-403A-489F-AFAF-EFA25C2A2775}" type="pres">
      <dgm:prSet presAssocID="{0C66874C-AA88-4144-877F-B3946A195AC6}" presName="composite" presStyleCnt="0"/>
      <dgm:spPr/>
    </dgm:pt>
    <dgm:pt modelId="{303F3C2F-26B1-4E0A-AF51-76C2960A1423}" type="pres">
      <dgm:prSet presAssocID="{0C66874C-AA88-4144-877F-B3946A195AC6}" presName="parentText" presStyleLbl="alignNode1" presStyleIdx="6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370F2-3AEF-456F-9AB2-2F1293CB3448}" type="pres">
      <dgm:prSet presAssocID="{0C66874C-AA88-4144-877F-B3946A195AC6}" presName="descendantText" presStyleLbl="align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56823-66A7-4427-9E07-7526CD5E287A}" type="pres">
      <dgm:prSet presAssocID="{DE91C8B7-D6FF-4841-A769-25A57C38C217}" presName="sp" presStyleCnt="0"/>
      <dgm:spPr/>
    </dgm:pt>
    <dgm:pt modelId="{94BFC2FA-606B-4476-B15A-F2BF25DCA6CE}" type="pres">
      <dgm:prSet presAssocID="{1416FF9B-6B3E-4943-882A-8E8269A66845}" presName="composite" presStyleCnt="0"/>
      <dgm:spPr/>
    </dgm:pt>
    <dgm:pt modelId="{A7CA7816-0939-4068-9802-9F54102FBCE4}" type="pres">
      <dgm:prSet presAssocID="{1416FF9B-6B3E-4943-882A-8E8269A66845}" presName="parentText" presStyleLbl="alignNode1" presStyleIdx="7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2E666-6C6E-4AD4-8888-72B02B911565}" type="pres">
      <dgm:prSet presAssocID="{1416FF9B-6B3E-4943-882A-8E8269A66845}" presName="descendantText" presStyleLbl="align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BE67F-A99F-4899-AF21-02324205E5E8}" type="pres">
      <dgm:prSet presAssocID="{C88C2737-B57A-458A-8EE7-42E3F4134B52}" presName="sp" presStyleCnt="0"/>
      <dgm:spPr/>
    </dgm:pt>
    <dgm:pt modelId="{E3673A3A-5427-48F6-8D9E-CD7B78ED51F7}" type="pres">
      <dgm:prSet presAssocID="{24919F38-0AC9-429D-BBBC-885578C33F58}" presName="composite" presStyleCnt="0"/>
      <dgm:spPr/>
    </dgm:pt>
    <dgm:pt modelId="{81CD12E8-C3CE-4D23-86EF-574DE7AF54CB}" type="pres">
      <dgm:prSet presAssocID="{24919F38-0AC9-429D-BBBC-885578C33F58}" presName="parentText" presStyleLbl="alignNode1" presStyleIdx="8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05E66-ADB6-4AEB-B385-A2CE45820E79}" type="pres">
      <dgm:prSet presAssocID="{24919F38-0AC9-429D-BBBC-885578C33F58}" presName="descendantText" presStyleLbl="align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B2A2D-C108-4840-B5D6-338291AD7950}" type="pres">
      <dgm:prSet presAssocID="{940A8A0F-2B71-471A-80B7-629610DE5D30}" presName="sp" presStyleCnt="0"/>
      <dgm:spPr/>
    </dgm:pt>
    <dgm:pt modelId="{3EAADDBA-3672-4CAB-B804-2ED07AECCE96}" type="pres">
      <dgm:prSet presAssocID="{2C7A21E9-63FA-4BCD-B64D-A7D173ADC95C}" presName="composite" presStyleCnt="0"/>
      <dgm:spPr/>
    </dgm:pt>
    <dgm:pt modelId="{4D04C163-D293-4B90-B803-7C43E976690B}" type="pres">
      <dgm:prSet presAssocID="{2C7A21E9-63FA-4BCD-B64D-A7D173ADC95C}" presName="parentText" presStyleLbl="alignNode1" presStyleIdx="9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2453-B235-4565-83AD-81D927946D7A}" type="pres">
      <dgm:prSet presAssocID="{2C7A21E9-63FA-4BCD-B64D-A7D173ADC95C}" presName="descendantText" presStyleLbl="align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4E043-A7F3-4B19-B226-B9209A831013}" type="pres">
      <dgm:prSet presAssocID="{F8FD480F-362F-4BCE-BE35-445B135547B0}" presName="sp" presStyleCnt="0"/>
      <dgm:spPr/>
    </dgm:pt>
    <dgm:pt modelId="{E55B8C4F-E037-4F71-8B00-C6B8FDA999D6}" type="pres">
      <dgm:prSet presAssocID="{4A783BBB-F631-4091-9EC6-8D8D8BE67E13}" presName="composite" presStyleCnt="0"/>
      <dgm:spPr/>
    </dgm:pt>
    <dgm:pt modelId="{A0C48436-1D6C-4816-A53A-283324DEFCFF}" type="pres">
      <dgm:prSet presAssocID="{4A783BBB-F631-4091-9EC6-8D8D8BE67E13}" presName="parentText" presStyleLbl="alignNode1" presStyleIdx="10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31090-ECE4-43FD-98EF-CA789B844270}" type="pres">
      <dgm:prSet presAssocID="{4A783BBB-F631-4091-9EC6-8D8D8BE67E13}" presName="descendantText" presStyleLbl="alignAcc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17749-3DE9-4637-A554-BCF12F026FC5}" type="pres">
      <dgm:prSet presAssocID="{6D293B55-0D7A-493E-AC68-14B5E91594D3}" presName="sp" presStyleCnt="0"/>
      <dgm:spPr/>
    </dgm:pt>
    <dgm:pt modelId="{8A247082-05B5-4B1B-B18B-557C1E6445FB}" type="pres">
      <dgm:prSet presAssocID="{CDC9CB69-B5A3-4988-AF4B-0BFF7FD65C5C}" presName="composite" presStyleCnt="0"/>
      <dgm:spPr/>
    </dgm:pt>
    <dgm:pt modelId="{8510F241-AE14-4165-9BFE-5AD535C67DDD}" type="pres">
      <dgm:prSet presAssocID="{CDC9CB69-B5A3-4988-AF4B-0BFF7FD65C5C}" presName="parentText" presStyleLbl="alignNode1" presStyleIdx="11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2A93-562C-4A41-8819-9E6FF95FC7E7}" type="pres">
      <dgm:prSet presAssocID="{CDC9CB69-B5A3-4988-AF4B-0BFF7FD65C5C}" presName="descendantText" presStyleLbl="align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F1CE2-B30E-4AC1-9AD4-8EE2C0EB2421}" type="pres">
      <dgm:prSet presAssocID="{1CC63C48-D409-4573-B00C-6BE8F8734E05}" presName="sp" presStyleCnt="0"/>
      <dgm:spPr/>
    </dgm:pt>
    <dgm:pt modelId="{EA4FF184-30D7-45AA-969E-9D9855ADB3A5}" type="pres">
      <dgm:prSet presAssocID="{3F74306D-9A56-43E6-B4A9-A7996054E4CE}" presName="composite" presStyleCnt="0"/>
      <dgm:spPr/>
    </dgm:pt>
    <dgm:pt modelId="{99110C62-17EA-4D9A-8062-08B2A675DEA5}" type="pres">
      <dgm:prSet presAssocID="{3F74306D-9A56-43E6-B4A9-A7996054E4CE}" presName="parentText" presStyleLbl="alignNode1" presStyleIdx="12" presStyleCnt="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E02C-BB9C-4D0F-BBE3-4F96D463260D}" type="pres">
      <dgm:prSet presAssocID="{3F74306D-9A56-43E6-B4A9-A7996054E4CE}" presName="descendantText" presStyleLbl="align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0D289-71EC-4E28-B38B-59DED698C495}" srcId="{24919F38-0AC9-429D-BBBC-885578C33F58}" destId="{2474C309-BD34-4227-B561-168625D32BF3}" srcOrd="0" destOrd="0" parTransId="{16FCE070-12EC-4CAB-853F-CCD269F8BF6A}" sibTransId="{20DDEF94-79DB-4AF9-BE33-87A0D14E03FB}"/>
    <dgm:cxn modelId="{615F7766-52CD-4F3E-B701-332FA5257015}" srcId="{CDC9CB69-B5A3-4988-AF4B-0BFF7FD65C5C}" destId="{7AC7B916-22E9-4DE9-8C03-072508A54F53}" srcOrd="0" destOrd="0" parTransId="{0F9B8453-B9B3-4D72-85CF-33B7D2312926}" sibTransId="{E8414B55-16C8-4704-B031-F9EA3F5D4F38}"/>
    <dgm:cxn modelId="{4C9C3088-1C4B-465E-B145-B9E0A786BFE7}" type="presOf" srcId="{4D3C293F-53D5-4602-9EA1-F0FF83ADDFE8}" destId="{FA9EE170-0C64-413F-A6D6-6FE62047BBBA}" srcOrd="0" destOrd="0" presId="urn:microsoft.com/office/officeart/2005/8/layout/chevron2"/>
    <dgm:cxn modelId="{9DE95AD2-9860-412A-A807-B2C0877611AE}" type="presOf" srcId="{1416FF9B-6B3E-4943-882A-8E8269A66845}" destId="{A7CA7816-0939-4068-9802-9F54102FBCE4}" srcOrd="0" destOrd="0" presId="urn:microsoft.com/office/officeart/2005/8/layout/chevron2"/>
    <dgm:cxn modelId="{36BAB20B-BD32-4BA9-889B-ADE8134B2B1B}" type="presOf" srcId="{90A90FAE-9D41-45A7-A7A2-05F52706EA68}" destId="{8117E02C-BB9C-4D0F-BBE3-4F96D463260D}" srcOrd="0" destOrd="0" presId="urn:microsoft.com/office/officeart/2005/8/layout/chevron2"/>
    <dgm:cxn modelId="{4DABB43D-E040-45DC-8908-FF376C062B8D}" srcId="{64D4C494-683E-4EE8-80AC-46124A3927CA}" destId="{2C7A21E9-63FA-4BCD-B64D-A7D173ADC95C}" srcOrd="9" destOrd="0" parTransId="{1F0C0127-66CC-4F38-9822-94542DA5EC7F}" sibTransId="{F8FD480F-362F-4BCE-BE35-445B135547B0}"/>
    <dgm:cxn modelId="{6FB93F30-D858-41C2-8AF1-7E8CEF592188}" srcId="{64D4C494-683E-4EE8-80AC-46124A3927CA}" destId="{86658798-7FC0-406F-92C3-7BFA6B963FF9}" srcOrd="1" destOrd="0" parTransId="{DDE56AA2-0302-4956-ADEC-4DFE50CC2773}" sibTransId="{33296A11-52C8-4EB2-A3A3-1F61B82C93EA}"/>
    <dgm:cxn modelId="{90AB1BE5-F113-4BF4-8FF6-AAC05C9D9644}" type="presOf" srcId="{2C7A21E9-63FA-4BCD-B64D-A7D173ADC95C}" destId="{4D04C163-D293-4B90-B803-7C43E976690B}" srcOrd="0" destOrd="0" presId="urn:microsoft.com/office/officeart/2005/8/layout/chevron2"/>
    <dgm:cxn modelId="{914F8311-E85E-4E6F-AB70-ABEA85F6151C}" type="presOf" srcId="{86658798-7FC0-406F-92C3-7BFA6B963FF9}" destId="{2C8BCB92-181A-4260-9C91-012DBA789200}" srcOrd="0" destOrd="0" presId="urn:microsoft.com/office/officeart/2005/8/layout/chevron2"/>
    <dgm:cxn modelId="{CE92733D-C63C-4EE0-99EC-3057DD9ABABE}" srcId="{64D4C494-683E-4EE8-80AC-46124A3927CA}" destId="{3F74306D-9A56-43E6-B4A9-A7996054E4CE}" srcOrd="12" destOrd="0" parTransId="{5DFD62A4-F5A4-4AB0-BF8A-9426BC86481D}" sibTransId="{AFA629DD-E294-40EB-801E-301094BF9AA9}"/>
    <dgm:cxn modelId="{B8508FCF-3746-45D3-B241-EE5610BDDEDC}" type="presOf" srcId="{53A98AAA-3D42-4450-9E09-09E2434F469E}" destId="{24240615-5E85-43C5-8F91-9B9D504A5BFF}" srcOrd="0" destOrd="0" presId="urn:microsoft.com/office/officeart/2005/8/layout/chevron2"/>
    <dgm:cxn modelId="{28A3B24F-65AB-4DF8-AB9C-A1F117A8C936}" srcId="{64D4C494-683E-4EE8-80AC-46124A3927CA}" destId="{A3936D52-0855-413D-AF52-1F307BE2AC9E}" srcOrd="3" destOrd="0" parTransId="{5D5D9E13-3857-4EC5-A364-745BA2CF7A2E}" sibTransId="{3BFA0430-0D57-4A40-B453-6D455A4EBDD6}"/>
    <dgm:cxn modelId="{70E6C416-9AA0-4481-80F9-733E064EFA35}" srcId="{001FF186-740D-45E4-AB8E-C2955A3024C6}" destId="{F5D5A868-CE9E-4AAB-B2B6-C4A77C68AD48}" srcOrd="0" destOrd="0" parTransId="{F6C23DAC-1E32-4535-A467-648C3406D2A5}" sibTransId="{31A399EE-3198-4BAB-846D-73366402A460}"/>
    <dgm:cxn modelId="{8340B1F0-0FD5-41F5-82EA-9C0E89DC5BEA}" type="presOf" srcId="{001FF186-740D-45E4-AB8E-C2955A3024C6}" destId="{7C3BC46C-47F1-4292-AD96-E2328279DB54}" srcOrd="0" destOrd="0" presId="urn:microsoft.com/office/officeart/2005/8/layout/chevron2"/>
    <dgm:cxn modelId="{7CC7D24F-3FF7-456F-926F-C1B6C8CDC8E9}" srcId="{64D4C494-683E-4EE8-80AC-46124A3927CA}" destId="{001FF186-740D-45E4-AB8E-C2955A3024C6}" srcOrd="2" destOrd="0" parTransId="{933E837D-38F8-4DAF-9D1E-E9A199332A82}" sibTransId="{A27DCCBD-EE55-4DD7-993A-BF297405157E}"/>
    <dgm:cxn modelId="{BEC5B452-1F6C-42B6-A131-86872BC8744B}" type="presOf" srcId="{88701214-A2F9-4260-8832-749301D9B4E2}" destId="{629C2453-B235-4565-83AD-81D927946D7A}" srcOrd="0" destOrd="0" presId="urn:microsoft.com/office/officeart/2005/8/layout/chevron2"/>
    <dgm:cxn modelId="{7F45CEED-6B8F-4437-B1D2-72D1F05BDB11}" type="presOf" srcId="{24919F38-0AC9-429D-BBBC-885578C33F58}" destId="{81CD12E8-C3CE-4D23-86EF-574DE7AF54CB}" srcOrd="0" destOrd="0" presId="urn:microsoft.com/office/officeart/2005/8/layout/chevron2"/>
    <dgm:cxn modelId="{75C48EB7-E50F-43E4-895B-8288EAD5A156}" srcId="{0C66874C-AA88-4144-877F-B3946A195AC6}" destId="{279997B8-FA6F-4612-95D8-082359A56619}" srcOrd="0" destOrd="0" parTransId="{297A4025-65D7-4610-BAEF-99F5714A1BC0}" sibTransId="{CB2CF6FA-5C91-47C5-9C88-F32A89E474A1}"/>
    <dgm:cxn modelId="{F2B53EAD-560C-4968-BFDC-C069B33EBA00}" type="presOf" srcId="{2474C309-BD34-4227-B561-168625D32BF3}" destId="{C9105E66-ADB6-4AEB-B385-A2CE45820E79}" srcOrd="0" destOrd="0" presId="urn:microsoft.com/office/officeart/2005/8/layout/chevron2"/>
    <dgm:cxn modelId="{F446C713-D9F9-4809-8787-8F2B701259DD}" type="presOf" srcId="{64D4C494-683E-4EE8-80AC-46124A3927CA}" destId="{3B98C009-A710-4BC6-B32F-5A4A2DBB5F86}" srcOrd="0" destOrd="0" presId="urn:microsoft.com/office/officeart/2005/8/layout/chevron2"/>
    <dgm:cxn modelId="{5F806582-E6F4-4128-AC7E-6C3D492565E3}" type="presOf" srcId="{AADBBBFD-B9B3-4906-93E2-A7EFB4443943}" destId="{D963E29D-4B07-4A5D-B346-8A313BE059BA}" srcOrd="0" destOrd="0" presId="urn:microsoft.com/office/officeart/2005/8/layout/chevron2"/>
    <dgm:cxn modelId="{24AFCF64-D2E6-42EB-94DC-C7B26747D0F6}" srcId="{64D4C494-683E-4EE8-80AC-46124A3927CA}" destId="{9BA1B010-F3BE-4246-85E0-7967D9D9B4B3}" srcOrd="4" destOrd="0" parTransId="{E20FF16D-53DF-4858-A7E1-EAB3836B869F}" sibTransId="{A4A09BCB-AED3-4E1A-9AFD-47D2848D989A}"/>
    <dgm:cxn modelId="{F1A82094-5458-4BE7-9F9C-17C970BF3A37}" type="presOf" srcId="{279997B8-FA6F-4612-95D8-082359A56619}" destId="{B37370F2-3AEF-456F-9AB2-2F1293CB3448}" srcOrd="0" destOrd="0" presId="urn:microsoft.com/office/officeart/2005/8/layout/chevron2"/>
    <dgm:cxn modelId="{C30C59F9-CE91-4E1E-89B0-056DD9FACB26}" srcId="{A3936D52-0855-413D-AF52-1F307BE2AC9E}" destId="{C8007FD5-0120-4727-8A10-2E0C2F04143C}" srcOrd="0" destOrd="0" parTransId="{C5C25B69-9D48-4528-8C84-BCE6D2E9346E}" sibTransId="{8E83DF1E-C128-4AA3-9D9E-720EF639D8D3}"/>
    <dgm:cxn modelId="{840FD1AD-EDE2-482D-A24C-A20DB9AA0CED}" type="presOf" srcId="{4A783BBB-F631-4091-9EC6-8D8D8BE67E13}" destId="{A0C48436-1D6C-4816-A53A-283324DEFCFF}" srcOrd="0" destOrd="0" presId="urn:microsoft.com/office/officeart/2005/8/layout/chevron2"/>
    <dgm:cxn modelId="{5809B0F8-CB82-4972-9580-EA426773ABBD}" srcId="{3F74306D-9A56-43E6-B4A9-A7996054E4CE}" destId="{90A90FAE-9D41-45A7-A7A2-05F52706EA68}" srcOrd="0" destOrd="0" parTransId="{FDB53C2F-50BB-48E1-A562-1BF9D7620EA9}" sibTransId="{F883A624-4947-44AE-9D36-B802A3DE49B7}"/>
    <dgm:cxn modelId="{436A9139-C6DA-4F42-A76D-B314D9918FF2}" type="presOf" srcId="{5419EA4C-3F81-4F32-B00E-94FDEF8B3FA1}" destId="{8DD09A81-4D89-42FF-9F84-6A2D4C4442C1}" srcOrd="0" destOrd="0" presId="urn:microsoft.com/office/officeart/2005/8/layout/chevron2"/>
    <dgm:cxn modelId="{DE76831E-6FD9-499E-BB39-92FF41C85205}" srcId="{64D4C494-683E-4EE8-80AC-46124A3927CA}" destId="{CDC9CB69-B5A3-4988-AF4B-0BFF7FD65C5C}" srcOrd="11" destOrd="0" parTransId="{FC009825-B256-4C8C-A174-0831E7B3D7CD}" sibTransId="{1CC63C48-D409-4573-B00C-6BE8F8734E05}"/>
    <dgm:cxn modelId="{CDDDF43C-0BD9-4CCD-AA3A-0065186DC353}" type="presOf" srcId="{9BA1B010-F3BE-4246-85E0-7967D9D9B4B3}" destId="{FF853B91-87D9-4FF1-B7E9-D942E08BCFCB}" srcOrd="0" destOrd="0" presId="urn:microsoft.com/office/officeart/2005/8/layout/chevron2"/>
    <dgm:cxn modelId="{055726FD-F4F6-4894-B036-95BFE63525A2}" type="presOf" srcId="{0C66874C-AA88-4144-877F-B3946A195AC6}" destId="{303F3C2F-26B1-4E0A-AF51-76C2960A1423}" srcOrd="0" destOrd="0" presId="urn:microsoft.com/office/officeart/2005/8/layout/chevron2"/>
    <dgm:cxn modelId="{C7B67662-FF86-473F-839D-659DF8D829B7}" srcId="{9BA1B010-F3BE-4246-85E0-7967D9D9B4B3}" destId="{5419EA4C-3F81-4F32-B00E-94FDEF8B3FA1}" srcOrd="0" destOrd="0" parTransId="{D8977CFA-A243-4911-9324-519769EC661E}" sibTransId="{71DF55C4-656E-445A-AD01-13E89B64F8AE}"/>
    <dgm:cxn modelId="{08BAF3EE-7DDD-4AF1-98DD-11C2AFE90310}" type="presOf" srcId="{A3936D52-0855-413D-AF52-1F307BE2AC9E}" destId="{70A8624C-E064-4859-8FDD-CF16BEE09DD4}" srcOrd="0" destOrd="0" presId="urn:microsoft.com/office/officeart/2005/8/layout/chevron2"/>
    <dgm:cxn modelId="{ADE52F06-5A5E-429C-A8D9-E8987F13493F}" srcId="{86658798-7FC0-406F-92C3-7BFA6B963FF9}" destId="{6A0A7AE2-FF5B-4049-9255-E91C9ED87047}" srcOrd="0" destOrd="0" parTransId="{9A6A5E9C-94D7-4B17-BAA6-4392DF243CF5}" sibTransId="{EE480D05-849E-4E37-9EEF-655901407FD9}"/>
    <dgm:cxn modelId="{AF2C69D3-0E71-4333-8CA2-487CBE643220}" type="presOf" srcId="{1E05652B-8A4A-40A2-980D-3DBA2A7A339C}" destId="{8A82E666-6C6E-4AD4-8888-72B02B911565}" srcOrd="0" destOrd="0" presId="urn:microsoft.com/office/officeart/2005/8/layout/chevron2"/>
    <dgm:cxn modelId="{5CC3B6BA-B8F5-4A93-8B7C-D21325945520}" srcId="{64D4C494-683E-4EE8-80AC-46124A3927CA}" destId="{1416FF9B-6B3E-4943-882A-8E8269A66845}" srcOrd="7" destOrd="0" parTransId="{44A0055B-02AB-4B32-A19E-121E348015BA}" sibTransId="{C88C2737-B57A-458A-8EE7-42E3F4134B52}"/>
    <dgm:cxn modelId="{4A718539-4BD1-4CB2-9EAE-7D72B2895B39}" srcId="{4A783BBB-F631-4091-9EC6-8D8D8BE67E13}" destId="{FFA05440-8E04-4A0B-9150-5830AC4E43CF}" srcOrd="0" destOrd="0" parTransId="{F4D70751-A03F-453E-8C97-446A34A75496}" sibTransId="{E744E5F0-8B6B-4120-9EB2-7A34CE5E3204}"/>
    <dgm:cxn modelId="{56105106-7A5E-4C13-85FF-7056A129C91D}" type="presOf" srcId="{7AC7B916-22E9-4DE9-8C03-072508A54F53}" destId="{53F42A93-562C-4A41-8819-9E6FF95FC7E7}" srcOrd="0" destOrd="0" presId="urn:microsoft.com/office/officeart/2005/8/layout/chevron2"/>
    <dgm:cxn modelId="{DE5D9DB4-5107-4B09-9FC5-117428A73EA9}" type="presOf" srcId="{CDC9CB69-B5A3-4988-AF4B-0BFF7FD65C5C}" destId="{8510F241-AE14-4165-9BFE-5AD535C67DDD}" srcOrd="0" destOrd="0" presId="urn:microsoft.com/office/officeart/2005/8/layout/chevron2"/>
    <dgm:cxn modelId="{9EC28828-2ED8-4ED0-AD78-A339A7C1A01F}" srcId="{64D4C494-683E-4EE8-80AC-46124A3927CA}" destId="{4A783BBB-F631-4091-9EC6-8D8D8BE67E13}" srcOrd="10" destOrd="0" parTransId="{CDCEACCD-FFDA-4D90-BC63-664A332C8687}" sibTransId="{6D293B55-0D7A-493E-AC68-14B5E91594D3}"/>
    <dgm:cxn modelId="{023D4B3E-86BF-4145-9FCC-4AE5284DF467}" srcId="{1718ED0B-F2C8-481F-97E7-468B2C6511FC}" destId="{4D3C293F-53D5-4602-9EA1-F0FF83ADDFE8}" srcOrd="0" destOrd="0" parTransId="{5EF17C25-F871-4C3C-B0AB-993822559B3C}" sibTransId="{7ADF495F-6D00-48A0-9A19-F7E91A54FF26}"/>
    <dgm:cxn modelId="{93FF6995-9A72-43EB-9E8D-534C67ADC02F}" srcId="{1416FF9B-6B3E-4943-882A-8E8269A66845}" destId="{1E05652B-8A4A-40A2-980D-3DBA2A7A339C}" srcOrd="0" destOrd="0" parTransId="{ADD0401D-3953-4220-9F43-055CEB6DE0D0}" sibTransId="{BA643FF9-CAFB-4881-8E48-D8CF391F399A}"/>
    <dgm:cxn modelId="{D30D5AAA-6A78-4D9E-A0D4-6DA7DA714053}" srcId="{64D4C494-683E-4EE8-80AC-46124A3927CA}" destId="{53A98AAA-3D42-4450-9E09-09E2434F469E}" srcOrd="5" destOrd="0" parTransId="{FFB6208C-95E1-44F2-AFC9-E4A2F932D5E1}" sibTransId="{59E18382-379D-46F4-BB37-64A2A1B121C5}"/>
    <dgm:cxn modelId="{15B8ED25-6A3F-4802-8812-5D9FE5B2BF19}" type="presOf" srcId="{FFA05440-8E04-4A0B-9150-5830AC4E43CF}" destId="{70031090-ECE4-43FD-98EF-CA789B844270}" srcOrd="0" destOrd="0" presId="urn:microsoft.com/office/officeart/2005/8/layout/chevron2"/>
    <dgm:cxn modelId="{16CB41DA-BCE2-4F01-B768-0F837AEE3691}" type="presOf" srcId="{3F74306D-9A56-43E6-B4A9-A7996054E4CE}" destId="{99110C62-17EA-4D9A-8062-08B2A675DEA5}" srcOrd="0" destOrd="0" presId="urn:microsoft.com/office/officeart/2005/8/layout/chevron2"/>
    <dgm:cxn modelId="{C2020E43-66DB-4E4D-A450-C8B49B50E89C}" srcId="{64D4C494-683E-4EE8-80AC-46124A3927CA}" destId="{24919F38-0AC9-429D-BBBC-885578C33F58}" srcOrd="8" destOrd="0" parTransId="{EE3617B2-DD26-4400-A42F-57FD30B24638}" sibTransId="{940A8A0F-2B71-471A-80B7-629610DE5D30}"/>
    <dgm:cxn modelId="{0980EADF-27FA-4F62-985A-A50F7DB7B609}" srcId="{64D4C494-683E-4EE8-80AC-46124A3927CA}" destId="{1718ED0B-F2C8-481F-97E7-468B2C6511FC}" srcOrd="0" destOrd="0" parTransId="{3BD010B3-D221-4E19-8D23-6E05A81E0AEA}" sibTransId="{A212382A-BEFA-462C-A4EB-60B17E03E981}"/>
    <dgm:cxn modelId="{AF332B9B-C6CF-4402-9FE4-D622E85505D1}" type="presOf" srcId="{F5D5A868-CE9E-4AAB-B2B6-C4A77C68AD48}" destId="{F09A6C67-4525-4652-BA21-F32384C632B1}" srcOrd="0" destOrd="0" presId="urn:microsoft.com/office/officeart/2005/8/layout/chevron2"/>
    <dgm:cxn modelId="{509DEEED-DD64-443A-9BC1-7656E555C369}" type="presOf" srcId="{6A0A7AE2-FF5B-4049-9255-E91C9ED87047}" destId="{11FDA582-A56B-4A08-B581-3884E7505480}" srcOrd="0" destOrd="0" presId="urn:microsoft.com/office/officeart/2005/8/layout/chevron2"/>
    <dgm:cxn modelId="{F26FD3CC-DAFC-436D-BA8F-0B681E9D3233}" srcId="{64D4C494-683E-4EE8-80AC-46124A3927CA}" destId="{0C66874C-AA88-4144-877F-B3946A195AC6}" srcOrd="6" destOrd="0" parTransId="{0006D51C-D7DF-4F49-80D8-669274B62086}" sibTransId="{DE91C8B7-D6FF-4841-A769-25A57C38C217}"/>
    <dgm:cxn modelId="{714EADBB-9CEF-4ABA-8C1E-1BC60BC20F85}" type="presOf" srcId="{C8007FD5-0120-4727-8A10-2E0C2F04143C}" destId="{53C90442-A6CB-4183-BE7A-2B2A818D795F}" srcOrd="0" destOrd="0" presId="urn:microsoft.com/office/officeart/2005/8/layout/chevron2"/>
    <dgm:cxn modelId="{009A4470-8B4F-434D-8195-EB65974F1E94}" srcId="{2C7A21E9-63FA-4BCD-B64D-A7D173ADC95C}" destId="{88701214-A2F9-4260-8832-749301D9B4E2}" srcOrd="0" destOrd="0" parTransId="{7CEE1821-85E8-4C77-AA97-95873B6177C4}" sibTransId="{7233A44E-301B-42A0-9CF1-FEBA14C61B8F}"/>
    <dgm:cxn modelId="{F133EB88-B840-41C2-BA29-654DE2261C41}" srcId="{53A98AAA-3D42-4450-9E09-09E2434F469E}" destId="{AADBBBFD-B9B3-4906-93E2-A7EFB4443943}" srcOrd="0" destOrd="0" parTransId="{E6179D3C-CBF0-4E30-9E9E-EA990F1D5F20}" sibTransId="{10625C26-ACC1-49BC-91E9-0B4490743B5F}"/>
    <dgm:cxn modelId="{6630FE18-B0FB-47BA-B000-0A0059762862}" type="presOf" srcId="{1718ED0B-F2C8-481F-97E7-468B2C6511FC}" destId="{82DF9B5C-53ED-4048-96D6-D2586BEE7D07}" srcOrd="0" destOrd="0" presId="urn:microsoft.com/office/officeart/2005/8/layout/chevron2"/>
    <dgm:cxn modelId="{5F22E987-5FD4-4C53-8E6A-E0BE11DE30EB}" type="presParOf" srcId="{3B98C009-A710-4BC6-B32F-5A4A2DBB5F86}" destId="{04676400-E1FA-44C9-B9E8-FB553430C492}" srcOrd="0" destOrd="0" presId="urn:microsoft.com/office/officeart/2005/8/layout/chevron2"/>
    <dgm:cxn modelId="{B96ED4FF-96C5-4DD0-8E64-3409DBFEC45E}" type="presParOf" srcId="{04676400-E1FA-44C9-B9E8-FB553430C492}" destId="{82DF9B5C-53ED-4048-96D6-D2586BEE7D07}" srcOrd="0" destOrd="0" presId="urn:microsoft.com/office/officeart/2005/8/layout/chevron2"/>
    <dgm:cxn modelId="{7CAA602F-2060-4B3F-9954-7F29A8DF6903}" type="presParOf" srcId="{04676400-E1FA-44C9-B9E8-FB553430C492}" destId="{FA9EE170-0C64-413F-A6D6-6FE62047BBBA}" srcOrd="1" destOrd="0" presId="urn:microsoft.com/office/officeart/2005/8/layout/chevron2"/>
    <dgm:cxn modelId="{4C0473AC-D6A4-4ADF-A4D4-38596B08C3EC}" type="presParOf" srcId="{3B98C009-A710-4BC6-B32F-5A4A2DBB5F86}" destId="{8FF70568-E50E-46CB-817E-A52F8B3C9FA0}" srcOrd="1" destOrd="0" presId="urn:microsoft.com/office/officeart/2005/8/layout/chevron2"/>
    <dgm:cxn modelId="{60443E61-BCFB-430C-9E97-050A8EDA3FB3}" type="presParOf" srcId="{3B98C009-A710-4BC6-B32F-5A4A2DBB5F86}" destId="{B8803502-20D7-47B3-B3DF-BC90244AA8D9}" srcOrd="2" destOrd="0" presId="urn:microsoft.com/office/officeart/2005/8/layout/chevron2"/>
    <dgm:cxn modelId="{EAABCDF5-A7E5-4938-897C-767000EEEFF0}" type="presParOf" srcId="{B8803502-20D7-47B3-B3DF-BC90244AA8D9}" destId="{2C8BCB92-181A-4260-9C91-012DBA789200}" srcOrd="0" destOrd="0" presId="urn:microsoft.com/office/officeart/2005/8/layout/chevron2"/>
    <dgm:cxn modelId="{9855CA79-85E8-41E2-BC5A-0F22C56C9388}" type="presParOf" srcId="{B8803502-20D7-47B3-B3DF-BC90244AA8D9}" destId="{11FDA582-A56B-4A08-B581-3884E7505480}" srcOrd="1" destOrd="0" presId="urn:microsoft.com/office/officeart/2005/8/layout/chevron2"/>
    <dgm:cxn modelId="{45125870-8D23-413B-8C9E-2982D9BED2F8}" type="presParOf" srcId="{3B98C009-A710-4BC6-B32F-5A4A2DBB5F86}" destId="{B3DF1BED-66F8-4BF6-AAAD-90FB5CE02C78}" srcOrd="3" destOrd="0" presId="urn:microsoft.com/office/officeart/2005/8/layout/chevron2"/>
    <dgm:cxn modelId="{265B031D-7CC0-4816-9A39-B4043DEC06CF}" type="presParOf" srcId="{3B98C009-A710-4BC6-B32F-5A4A2DBB5F86}" destId="{17693531-FD48-4F3C-9570-97D467854AA8}" srcOrd="4" destOrd="0" presId="urn:microsoft.com/office/officeart/2005/8/layout/chevron2"/>
    <dgm:cxn modelId="{FA821EA7-0099-42FF-AC22-67A801EA101C}" type="presParOf" srcId="{17693531-FD48-4F3C-9570-97D467854AA8}" destId="{7C3BC46C-47F1-4292-AD96-E2328279DB54}" srcOrd="0" destOrd="0" presId="urn:microsoft.com/office/officeart/2005/8/layout/chevron2"/>
    <dgm:cxn modelId="{FD32E738-281B-43D0-B2E7-8F8EC1E2DABA}" type="presParOf" srcId="{17693531-FD48-4F3C-9570-97D467854AA8}" destId="{F09A6C67-4525-4652-BA21-F32384C632B1}" srcOrd="1" destOrd="0" presId="urn:microsoft.com/office/officeart/2005/8/layout/chevron2"/>
    <dgm:cxn modelId="{0B41C8D6-87FE-4F60-9A74-770F58CAA518}" type="presParOf" srcId="{3B98C009-A710-4BC6-B32F-5A4A2DBB5F86}" destId="{9D2BB964-0491-49AB-856B-CA0B407B02BE}" srcOrd="5" destOrd="0" presId="urn:microsoft.com/office/officeart/2005/8/layout/chevron2"/>
    <dgm:cxn modelId="{DF18FA18-49B7-4546-A138-2A1406C5A9DC}" type="presParOf" srcId="{3B98C009-A710-4BC6-B32F-5A4A2DBB5F86}" destId="{2F03A4AB-E226-4E37-ABCF-B9734A3F3468}" srcOrd="6" destOrd="0" presId="urn:microsoft.com/office/officeart/2005/8/layout/chevron2"/>
    <dgm:cxn modelId="{0E0635E7-D160-44BB-9F4D-8485F485465F}" type="presParOf" srcId="{2F03A4AB-E226-4E37-ABCF-B9734A3F3468}" destId="{70A8624C-E064-4859-8FDD-CF16BEE09DD4}" srcOrd="0" destOrd="0" presId="urn:microsoft.com/office/officeart/2005/8/layout/chevron2"/>
    <dgm:cxn modelId="{66859F2E-7567-461B-A07F-04F3252B8E20}" type="presParOf" srcId="{2F03A4AB-E226-4E37-ABCF-B9734A3F3468}" destId="{53C90442-A6CB-4183-BE7A-2B2A818D795F}" srcOrd="1" destOrd="0" presId="urn:microsoft.com/office/officeart/2005/8/layout/chevron2"/>
    <dgm:cxn modelId="{3D55257D-303B-4474-916D-C96EC04D9DCE}" type="presParOf" srcId="{3B98C009-A710-4BC6-B32F-5A4A2DBB5F86}" destId="{7939CBAF-893E-4CA1-994B-EF9F15494213}" srcOrd="7" destOrd="0" presId="urn:microsoft.com/office/officeart/2005/8/layout/chevron2"/>
    <dgm:cxn modelId="{A18E2B55-6867-4546-919F-DD16B4BDF6A1}" type="presParOf" srcId="{3B98C009-A710-4BC6-B32F-5A4A2DBB5F86}" destId="{097AFF11-B3E4-48BA-9001-E3B7830A2D45}" srcOrd="8" destOrd="0" presId="urn:microsoft.com/office/officeart/2005/8/layout/chevron2"/>
    <dgm:cxn modelId="{9670441F-A0A7-4DA7-8C55-49782C1822F6}" type="presParOf" srcId="{097AFF11-B3E4-48BA-9001-E3B7830A2D45}" destId="{FF853B91-87D9-4FF1-B7E9-D942E08BCFCB}" srcOrd="0" destOrd="0" presId="urn:microsoft.com/office/officeart/2005/8/layout/chevron2"/>
    <dgm:cxn modelId="{9C49DB73-D80C-47CA-A7F0-241E1FC9455E}" type="presParOf" srcId="{097AFF11-B3E4-48BA-9001-E3B7830A2D45}" destId="{8DD09A81-4D89-42FF-9F84-6A2D4C4442C1}" srcOrd="1" destOrd="0" presId="urn:microsoft.com/office/officeart/2005/8/layout/chevron2"/>
    <dgm:cxn modelId="{83874754-B4AE-4227-A5EE-A789C1B95A8A}" type="presParOf" srcId="{3B98C009-A710-4BC6-B32F-5A4A2DBB5F86}" destId="{8A6B579D-0C24-460A-9B95-5DDAFE275959}" srcOrd="9" destOrd="0" presId="urn:microsoft.com/office/officeart/2005/8/layout/chevron2"/>
    <dgm:cxn modelId="{992199EA-6B75-4DCB-95B7-F971017D6634}" type="presParOf" srcId="{3B98C009-A710-4BC6-B32F-5A4A2DBB5F86}" destId="{0F402F21-25A8-4A87-B282-65ED3E2CF9E1}" srcOrd="10" destOrd="0" presId="urn:microsoft.com/office/officeart/2005/8/layout/chevron2"/>
    <dgm:cxn modelId="{0D354C8F-B151-4518-AFA2-2DA5282D30C5}" type="presParOf" srcId="{0F402F21-25A8-4A87-B282-65ED3E2CF9E1}" destId="{24240615-5E85-43C5-8F91-9B9D504A5BFF}" srcOrd="0" destOrd="0" presId="urn:microsoft.com/office/officeart/2005/8/layout/chevron2"/>
    <dgm:cxn modelId="{272826F0-809C-4F05-9873-2B7504C7FF4B}" type="presParOf" srcId="{0F402F21-25A8-4A87-B282-65ED3E2CF9E1}" destId="{D963E29D-4B07-4A5D-B346-8A313BE059BA}" srcOrd="1" destOrd="0" presId="urn:microsoft.com/office/officeart/2005/8/layout/chevron2"/>
    <dgm:cxn modelId="{38B0327C-31B2-417D-912B-AED30F5D874B}" type="presParOf" srcId="{3B98C009-A710-4BC6-B32F-5A4A2DBB5F86}" destId="{680EC2D1-C51C-4F10-A5E1-6DE1E44B9A4F}" srcOrd="11" destOrd="0" presId="urn:microsoft.com/office/officeart/2005/8/layout/chevron2"/>
    <dgm:cxn modelId="{D270F854-22F3-45F2-AB51-92C02A79E576}" type="presParOf" srcId="{3B98C009-A710-4BC6-B32F-5A4A2DBB5F86}" destId="{C20F0930-403A-489F-AFAF-EFA25C2A2775}" srcOrd="12" destOrd="0" presId="urn:microsoft.com/office/officeart/2005/8/layout/chevron2"/>
    <dgm:cxn modelId="{DEDB2E3E-FB08-45C9-8D6A-E9D1B3334C47}" type="presParOf" srcId="{C20F0930-403A-489F-AFAF-EFA25C2A2775}" destId="{303F3C2F-26B1-4E0A-AF51-76C2960A1423}" srcOrd="0" destOrd="0" presId="urn:microsoft.com/office/officeart/2005/8/layout/chevron2"/>
    <dgm:cxn modelId="{0E678412-6E7A-4E00-BFE8-D709BFD6DB51}" type="presParOf" srcId="{C20F0930-403A-489F-AFAF-EFA25C2A2775}" destId="{B37370F2-3AEF-456F-9AB2-2F1293CB3448}" srcOrd="1" destOrd="0" presId="urn:microsoft.com/office/officeart/2005/8/layout/chevron2"/>
    <dgm:cxn modelId="{DCF1C3E5-E8FA-4878-A734-30CB7B5DF0D0}" type="presParOf" srcId="{3B98C009-A710-4BC6-B32F-5A4A2DBB5F86}" destId="{E9E56823-66A7-4427-9E07-7526CD5E287A}" srcOrd="13" destOrd="0" presId="urn:microsoft.com/office/officeart/2005/8/layout/chevron2"/>
    <dgm:cxn modelId="{079FE457-9494-40AF-A051-B834DEC43457}" type="presParOf" srcId="{3B98C009-A710-4BC6-B32F-5A4A2DBB5F86}" destId="{94BFC2FA-606B-4476-B15A-F2BF25DCA6CE}" srcOrd="14" destOrd="0" presId="urn:microsoft.com/office/officeart/2005/8/layout/chevron2"/>
    <dgm:cxn modelId="{5661A88D-963F-4048-AAF5-FC7D1902AA37}" type="presParOf" srcId="{94BFC2FA-606B-4476-B15A-F2BF25DCA6CE}" destId="{A7CA7816-0939-4068-9802-9F54102FBCE4}" srcOrd="0" destOrd="0" presId="urn:microsoft.com/office/officeart/2005/8/layout/chevron2"/>
    <dgm:cxn modelId="{19E8B426-2394-4C06-A3C4-B7240EEAB20D}" type="presParOf" srcId="{94BFC2FA-606B-4476-B15A-F2BF25DCA6CE}" destId="{8A82E666-6C6E-4AD4-8888-72B02B911565}" srcOrd="1" destOrd="0" presId="urn:microsoft.com/office/officeart/2005/8/layout/chevron2"/>
    <dgm:cxn modelId="{AD99E382-160C-4913-997F-F8A415A296DC}" type="presParOf" srcId="{3B98C009-A710-4BC6-B32F-5A4A2DBB5F86}" destId="{430BE67F-A99F-4899-AF21-02324205E5E8}" srcOrd="15" destOrd="0" presId="urn:microsoft.com/office/officeart/2005/8/layout/chevron2"/>
    <dgm:cxn modelId="{8C866CAD-3D75-43BD-96AC-80BCA89CD359}" type="presParOf" srcId="{3B98C009-A710-4BC6-B32F-5A4A2DBB5F86}" destId="{E3673A3A-5427-48F6-8D9E-CD7B78ED51F7}" srcOrd="16" destOrd="0" presId="urn:microsoft.com/office/officeart/2005/8/layout/chevron2"/>
    <dgm:cxn modelId="{E231BF35-C5C3-48DF-AE2C-B477937E6451}" type="presParOf" srcId="{E3673A3A-5427-48F6-8D9E-CD7B78ED51F7}" destId="{81CD12E8-C3CE-4D23-86EF-574DE7AF54CB}" srcOrd="0" destOrd="0" presId="urn:microsoft.com/office/officeart/2005/8/layout/chevron2"/>
    <dgm:cxn modelId="{390BF581-92B3-4123-BD5A-9E3B1770C00A}" type="presParOf" srcId="{E3673A3A-5427-48F6-8D9E-CD7B78ED51F7}" destId="{C9105E66-ADB6-4AEB-B385-A2CE45820E79}" srcOrd="1" destOrd="0" presId="urn:microsoft.com/office/officeart/2005/8/layout/chevron2"/>
    <dgm:cxn modelId="{F510098A-3537-4DAD-8D7D-20695EF23FC0}" type="presParOf" srcId="{3B98C009-A710-4BC6-B32F-5A4A2DBB5F86}" destId="{F4DB2A2D-C108-4840-B5D6-338291AD7950}" srcOrd="17" destOrd="0" presId="urn:microsoft.com/office/officeart/2005/8/layout/chevron2"/>
    <dgm:cxn modelId="{A816D302-AFFB-46B2-A375-A62E82E20AED}" type="presParOf" srcId="{3B98C009-A710-4BC6-B32F-5A4A2DBB5F86}" destId="{3EAADDBA-3672-4CAB-B804-2ED07AECCE96}" srcOrd="18" destOrd="0" presId="urn:microsoft.com/office/officeart/2005/8/layout/chevron2"/>
    <dgm:cxn modelId="{6EB0E7F2-788C-42E7-805F-E7989A89C69E}" type="presParOf" srcId="{3EAADDBA-3672-4CAB-B804-2ED07AECCE96}" destId="{4D04C163-D293-4B90-B803-7C43E976690B}" srcOrd="0" destOrd="0" presId="urn:microsoft.com/office/officeart/2005/8/layout/chevron2"/>
    <dgm:cxn modelId="{5980D7B4-F6A7-4039-B095-70F8838FEB3D}" type="presParOf" srcId="{3EAADDBA-3672-4CAB-B804-2ED07AECCE96}" destId="{629C2453-B235-4565-83AD-81D927946D7A}" srcOrd="1" destOrd="0" presId="urn:microsoft.com/office/officeart/2005/8/layout/chevron2"/>
    <dgm:cxn modelId="{4541AF44-2714-4CFD-9F7C-F1626AB3FC45}" type="presParOf" srcId="{3B98C009-A710-4BC6-B32F-5A4A2DBB5F86}" destId="{C9B4E043-A7F3-4B19-B226-B9209A831013}" srcOrd="19" destOrd="0" presId="urn:microsoft.com/office/officeart/2005/8/layout/chevron2"/>
    <dgm:cxn modelId="{FAE84F86-83EC-472C-B721-0C69B7154BFF}" type="presParOf" srcId="{3B98C009-A710-4BC6-B32F-5A4A2DBB5F86}" destId="{E55B8C4F-E037-4F71-8B00-C6B8FDA999D6}" srcOrd="20" destOrd="0" presId="urn:microsoft.com/office/officeart/2005/8/layout/chevron2"/>
    <dgm:cxn modelId="{50EFC1C6-5A27-406E-9800-C21AA4E7C44C}" type="presParOf" srcId="{E55B8C4F-E037-4F71-8B00-C6B8FDA999D6}" destId="{A0C48436-1D6C-4816-A53A-283324DEFCFF}" srcOrd="0" destOrd="0" presId="urn:microsoft.com/office/officeart/2005/8/layout/chevron2"/>
    <dgm:cxn modelId="{8130943F-9977-4489-A93E-1A50C42E147F}" type="presParOf" srcId="{E55B8C4F-E037-4F71-8B00-C6B8FDA999D6}" destId="{70031090-ECE4-43FD-98EF-CA789B844270}" srcOrd="1" destOrd="0" presId="urn:microsoft.com/office/officeart/2005/8/layout/chevron2"/>
    <dgm:cxn modelId="{B616661B-BF5E-45D5-80F2-5466C86BF174}" type="presParOf" srcId="{3B98C009-A710-4BC6-B32F-5A4A2DBB5F86}" destId="{FDD17749-3DE9-4637-A554-BCF12F026FC5}" srcOrd="21" destOrd="0" presId="urn:microsoft.com/office/officeart/2005/8/layout/chevron2"/>
    <dgm:cxn modelId="{C79A0CB9-F7C9-4288-BB7B-76EB03469F03}" type="presParOf" srcId="{3B98C009-A710-4BC6-B32F-5A4A2DBB5F86}" destId="{8A247082-05B5-4B1B-B18B-557C1E6445FB}" srcOrd="22" destOrd="0" presId="urn:microsoft.com/office/officeart/2005/8/layout/chevron2"/>
    <dgm:cxn modelId="{0056DB91-652F-47CB-8787-97A968EA774B}" type="presParOf" srcId="{8A247082-05B5-4B1B-B18B-557C1E6445FB}" destId="{8510F241-AE14-4165-9BFE-5AD535C67DDD}" srcOrd="0" destOrd="0" presId="urn:microsoft.com/office/officeart/2005/8/layout/chevron2"/>
    <dgm:cxn modelId="{FCDF58C7-950C-4155-805E-4D170E6F315B}" type="presParOf" srcId="{8A247082-05B5-4B1B-B18B-557C1E6445FB}" destId="{53F42A93-562C-4A41-8819-9E6FF95FC7E7}" srcOrd="1" destOrd="0" presId="urn:microsoft.com/office/officeart/2005/8/layout/chevron2"/>
    <dgm:cxn modelId="{AF6FC782-D6DB-40CF-BDE0-9C0FB44A37A7}" type="presParOf" srcId="{3B98C009-A710-4BC6-B32F-5A4A2DBB5F86}" destId="{6CFF1CE2-B30E-4AC1-9AD4-8EE2C0EB2421}" srcOrd="23" destOrd="0" presId="urn:microsoft.com/office/officeart/2005/8/layout/chevron2"/>
    <dgm:cxn modelId="{34539323-EF0A-4AA4-B64B-E01DDAA91097}" type="presParOf" srcId="{3B98C009-A710-4BC6-B32F-5A4A2DBB5F86}" destId="{EA4FF184-30D7-45AA-969E-9D9855ADB3A5}" srcOrd="24" destOrd="0" presId="urn:microsoft.com/office/officeart/2005/8/layout/chevron2"/>
    <dgm:cxn modelId="{D3DB7F8A-F7D2-4786-8FAA-7CBD0306E0F0}" type="presParOf" srcId="{EA4FF184-30D7-45AA-969E-9D9855ADB3A5}" destId="{99110C62-17EA-4D9A-8062-08B2A675DEA5}" srcOrd="0" destOrd="0" presId="urn:microsoft.com/office/officeart/2005/8/layout/chevron2"/>
    <dgm:cxn modelId="{B76C25C4-42B1-4DB3-A8DF-AB1E81C571D6}" type="presParOf" srcId="{EA4FF184-30D7-45AA-969E-9D9855ADB3A5}" destId="{8117E02C-BB9C-4D0F-BBE3-4F96D46326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74DAB-808E-4D8F-B53E-A7F74E6F041F}" type="doc">
      <dgm:prSet loTypeId="urn:microsoft.com/office/officeart/2005/8/layout/list1" loCatId="list" qsTypeId="urn:microsoft.com/office/officeart/2005/8/quickstyle/simple1#17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0BBF610-9F6A-47D3-92CC-4BD737598372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Лоскутная автоматизация, использование разнородных не связанных друг с другом АИС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541A6-A387-4B8C-9253-8A2459B29F0C}" type="parTrans" cxnId="{0672883C-9A91-4372-8F36-79A79E129C89}">
      <dgm:prSet/>
      <dgm:spPr/>
      <dgm:t>
        <a:bodyPr/>
        <a:lstStyle/>
        <a:p>
          <a:endParaRPr lang="ru-RU" b="0">
            <a:effectLst/>
          </a:endParaRPr>
        </a:p>
      </dgm:t>
    </dgm:pt>
    <dgm:pt modelId="{4D2EBFA5-86B2-415A-8188-1E5A3253C9CF}" type="sibTrans" cxnId="{0672883C-9A91-4372-8F36-79A79E129C89}">
      <dgm:prSet/>
      <dgm:spPr/>
      <dgm:t>
        <a:bodyPr/>
        <a:lstStyle/>
        <a:p>
          <a:endParaRPr lang="ru-RU" b="0">
            <a:effectLst/>
          </a:endParaRPr>
        </a:p>
      </dgm:t>
    </dgm:pt>
    <dgm:pt modelId="{1D85E2F4-4770-408A-8A79-4EE9209813DD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Calibri"/>
              <a:cs typeface="Calibri"/>
            </a:rPr>
            <a:t>Дублирование функций пользователей подразделений и филиалов, двойной ввод данных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DC429-A5BE-45F2-B224-AC03F0656E8F}" type="parTrans" cxnId="{0CC68572-087B-4708-8860-3FB338A82C53}">
      <dgm:prSet/>
      <dgm:spPr/>
      <dgm:t>
        <a:bodyPr/>
        <a:lstStyle/>
        <a:p>
          <a:endParaRPr lang="ru-RU" b="0">
            <a:effectLst/>
          </a:endParaRPr>
        </a:p>
      </dgm:t>
    </dgm:pt>
    <dgm:pt modelId="{D6D85117-2D3F-4B52-9464-FF545C02D64E}" type="sibTrans" cxnId="{0CC68572-087B-4708-8860-3FB338A82C53}">
      <dgm:prSet/>
      <dgm:spPr/>
      <dgm:t>
        <a:bodyPr/>
        <a:lstStyle/>
        <a:p>
          <a:endParaRPr lang="ru-RU" b="0">
            <a:effectLst/>
          </a:endParaRPr>
        </a:p>
      </dgm:t>
    </dgm:pt>
    <dgm:pt modelId="{7AD4D638-0AAF-4893-8034-195BE2F7A4D2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Слабые возможности мониторинга ПК по территориально отдаленным филиалам 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CC963-F09C-4327-ACC7-68F692E75595}" type="parTrans" cxnId="{C424389A-143B-4D8C-A790-21A1CCF78291}">
      <dgm:prSet/>
      <dgm:spPr/>
      <dgm:t>
        <a:bodyPr/>
        <a:lstStyle/>
        <a:p>
          <a:endParaRPr lang="ru-RU" b="0">
            <a:effectLst/>
          </a:endParaRPr>
        </a:p>
      </dgm:t>
    </dgm:pt>
    <dgm:pt modelId="{9C26C6EC-10B7-4E38-A5D8-7825FEEA557F}" type="sibTrans" cxnId="{C424389A-143B-4D8C-A790-21A1CCF78291}">
      <dgm:prSet/>
      <dgm:spPr/>
      <dgm:t>
        <a:bodyPr/>
        <a:lstStyle/>
        <a:p>
          <a:endParaRPr lang="ru-RU" b="0">
            <a:effectLst/>
          </a:endParaRPr>
        </a:p>
      </dgm:t>
    </dgm:pt>
    <dgm:pt modelId="{0F80677C-2C7D-433A-BAF0-A4EDAAF37E63}">
      <dgm:prSet phldrT="[Текст]" custT="1"/>
      <dgm:spPr/>
      <dgm:t>
        <a:bodyPr/>
        <a:lstStyle/>
        <a:p>
          <a:r>
            <a:rPr lang="ru-RU" sz="16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Объемные финансовые и человеческие вложения на сопровождение всех используемых АИС</a:t>
          </a:r>
          <a:endParaRPr lang="ru-RU" sz="16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DEB83-A597-4FFA-888E-51A49FE9888B}" type="parTrans" cxnId="{E9E8C4D4-FC77-48B3-8798-057AF22FE166}">
      <dgm:prSet/>
      <dgm:spPr/>
      <dgm:t>
        <a:bodyPr/>
        <a:lstStyle/>
        <a:p>
          <a:endParaRPr lang="ru-RU" b="0">
            <a:effectLst/>
          </a:endParaRPr>
        </a:p>
      </dgm:t>
    </dgm:pt>
    <dgm:pt modelId="{63EACA3C-27FE-46A9-A1D8-F716D0CE56C2}" type="sibTrans" cxnId="{E9E8C4D4-FC77-48B3-8798-057AF22FE166}">
      <dgm:prSet/>
      <dgm:spPr/>
      <dgm:t>
        <a:bodyPr/>
        <a:lstStyle/>
        <a:p>
          <a:endParaRPr lang="ru-RU" b="0">
            <a:effectLst/>
          </a:endParaRPr>
        </a:p>
      </dgm:t>
    </dgm:pt>
    <dgm:pt modelId="{25CA0928-18FB-4CDB-B35C-6D32BECB2E4F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единых макетов печатных форм и отчетов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9058F-C500-465C-AFEC-21F7606E8D66}" type="parTrans" cxnId="{FCA514BE-0DCC-4C4E-8DAE-27BC4610C8CD}">
      <dgm:prSet/>
      <dgm:spPr/>
      <dgm:t>
        <a:bodyPr/>
        <a:lstStyle/>
        <a:p>
          <a:endParaRPr lang="ru-RU" b="0">
            <a:effectLst/>
          </a:endParaRPr>
        </a:p>
      </dgm:t>
    </dgm:pt>
    <dgm:pt modelId="{63CD4588-B67C-4638-9136-BCD5560E3D43}" type="sibTrans" cxnId="{FCA514BE-0DCC-4C4E-8DAE-27BC4610C8CD}">
      <dgm:prSet/>
      <dgm:spPr/>
      <dgm:t>
        <a:bodyPr/>
        <a:lstStyle/>
        <a:p>
          <a:endParaRPr lang="ru-RU" b="0">
            <a:effectLst/>
          </a:endParaRPr>
        </a:p>
      </dgm:t>
    </dgm:pt>
    <dgm:pt modelId="{39DAF658-6523-48F7-BDAD-E06A555889AA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Распределенная выгрузка сведений в ФИС ГИА и приема, 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B05FF-5598-4ACB-B427-76CA5BED7A88}" type="parTrans" cxnId="{948C7FD3-68CB-4733-86A0-6E856ACC29A6}">
      <dgm:prSet/>
      <dgm:spPr/>
      <dgm:t>
        <a:bodyPr/>
        <a:lstStyle/>
        <a:p>
          <a:endParaRPr lang="ru-RU" b="0">
            <a:effectLst/>
          </a:endParaRPr>
        </a:p>
      </dgm:t>
    </dgm:pt>
    <dgm:pt modelId="{2BFA1D84-35DE-4BD6-ACCA-D1E663CB84DC}" type="sibTrans" cxnId="{948C7FD3-68CB-4733-86A0-6E856ACC29A6}">
      <dgm:prSet/>
      <dgm:spPr/>
      <dgm:t>
        <a:bodyPr/>
        <a:lstStyle/>
        <a:p>
          <a:endParaRPr lang="ru-RU" b="0">
            <a:effectLst/>
          </a:endParaRPr>
        </a:p>
      </dgm:t>
    </dgm:pt>
    <dgm:pt modelId="{8DBC3473-5923-47B7-9766-83E88B36A7F2}">
      <dgm:prSet phldrT="[Текст]" custT="1"/>
      <dgm:spPr/>
      <dgm:t>
        <a:bodyPr/>
        <a:lstStyle/>
        <a:p>
          <a:r>
            <a:rPr lang="ru-RU" sz="18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Сложность контроля предоставления отчетности по филиалам</a:t>
          </a:r>
          <a:endParaRPr lang="ru-RU" sz="18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E1078-085E-427C-A1C2-9E082BF376E7}" type="parTrans" cxnId="{A7CF5AA3-DFA3-49FE-B612-85A8AC39A603}">
      <dgm:prSet/>
      <dgm:spPr/>
      <dgm:t>
        <a:bodyPr/>
        <a:lstStyle/>
        <a:p>
          <a:endParaRPr lang="ru-RU" b="0">
            <a:effectLst/>
          </a:endParaRPr>
        </a:p>
      </dgm:t>
    </dgm:pt>
    <dgm:pt modelId="{192DCE62-00CE-4199-8593-40B46BA154E7}" type="sibTrans" cxnId="{A7CF5AA3-DFA3-49FE-B612-85A8AC39A603}">
      <dgm:prSet/>
      <dgm:spPr/>
      <dgm:t>
        <a:bodyPr/>
        <a:lstStyle/>
        <a:p>
          <a:endParaRPr lang="ru-RU" b="0">
            <a:effectLst/>
          </a:endParaRPr>
        </a:p>
      </dgm:t>
    </dgm:pt>
    <dgm:pt modelId="{E4BB87E4-7CED-416C-829E-986E2ADAD276}" type="pres">
      <dgm:prSet presAssocID="{83A74DAB-808E-4D8F-B53E-A7F74E6F04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B06E57-D311-4D11-9352-C782025A433E}" type="pres">
      <dgm:prSet presAssocID="{50BBF610-9F6A-47D3-92CC-4BD737598372}" presName="parentLin" presStyleCnt="0"/>
      <dgm:spPr/>
    </dgm:pt>
    <dgm:pt modelId="{60F9ADC1-E85A-4077-A5AA-F9CC620887C0}" type="pres">
      <dgm:prSet presAssocID="{50BBF610-9F6A-47D3-92CC-4BD73759837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BBD4A20-361B-4461-B657-BC8560C3047A}" type="pres">
      <dgm:prSet presAssocID="{50BBF610-9F6A-47D3-92CC-4BD737598372}" presName="parentText" presStyleLbl="node1" presStyleIdx="0" presStyleCnt="7" custScaleX="12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4812F-7B06-42F1-9F64-567099127D1B}" type="pres">
      <dgm:prSet presAssocID="{50BBF610-9F6A-47D3-92CC-4BD737598372}" presName="negativeSpace" presStyleCnt="0"/>
      <dgm:spPr/>
    </dgm:pt>
    <dgm:pt modelId="{9F01B14E-207F-44D1-A783-B257983641E1}" type="pres">
      <dgm:prSet presAssocID="{50BBF610-9F6A-47D3-92CC-4BD737598372}" presName="childText" presStyleLbl="conFgAcc1" presStyleIdx="0" presStyleCnt="7">
        <dgm:presLayoutVars>
          <dgm:bulletEnabled val="1"/>
        </dgm:presLayoutVars>
      </dgm:prSet>
      <dgm:spPr/>
    </dgm:pt>
    <dgm:pt modelId="{CA05E665-F527-4CA7-98A4-A977BFBA085C}" type="pres">
      <dgm:prSet presAssocID="{4D2EBFA5-86B2-415A-8188-1E5A3253C9CF}" presName="spaceBetweenRectangles" presStyleCnt="0"/>
      <dgm:spPr/>
    </dgm:pt>
    <dgm:pt modelId="{43E94772-EE31-45F6-B369-109F9D9E18F0}" type="pres">
      <dgm:prSet presAssocID="{0F80677C-2C7D-433A-BAF0-A4EDAAF37E63}" presName="parentLin" presStyleCnt="0"/>
      <dgm:spPr/>
    </dgm:pt>
    <dgm:pt modelId="{D49F8235-A9C0-4586-800F-76E9982C0F1B}" type="pres">
      <dgm:prSet presAssocID="{0F80677C-2C7D-433A-BAF0-A4EDAAF37E6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AB0796B-4E7B-4378-9378-8523C24EF0C1}" type="pres">
      <dgm:prSet presAssocID="{0F80677C-2C7D-433A-BAF0-A4EDAAF37E63}" presName="parentText" presStyleLbl="node1" presStyleIdx="1" presStyleCnt="7" custScaleX="12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62FF-5DD4-4161-996A-4A0DF6F56579}" type="pres">
      <dgm:prSet presAssocID="{0F80677C-2C7D-433A-BAF0-A4EDAAF37E63}" presName="negativeSpace" presStyleCnt="0"/>
      <dgm:spPr/>
    </dgm:pt>
    <dgm:pt modelId="{67661AF3-098E-43B3-B54D-CAAE58299239}" type="pres">
      <dgm:prSet presAssocID="{0F80677C-2C7D-433A-BAF0-A4EDAAF37E63}" presName="childText" presStyleLbl="conFgAcc1" presStyleIdx="1" presStyleCnt="7">
        <dgm:presLayoutVars>
          <dgm:bulletEnabled val="1"/>
        </dgm:presLayoutVars>
      </dgm:prSet>
      <dgm:spPr/>
    </dgm:pt>
    <dgm:pt modelId="{8E71822D-C026-4A90-8650-BED12CAF69FE}" type="pres">
      <dgm:prSet presAssocID="{63EACA3C-27FE-46A9-A1D8-F716D0CE56C2}" presName="spaceBetweenRectangles" presStyleCnt="0"/>
      <dgm:spPr/>
    </dgm:pt>
    <dgm:pt modelId="{722B2F42-D3E9-47A0-9A78-54FA34CDA779}" type="pres">
      <dgm:prSet presAssocID="{25CA0928-18FB-4CDB-B35C-6D32BECB2E4F}" presName="parentLin" presStyleCnt="0"/>
      <dgm:spPr/>
    </dgm:pt>
    <dgm:pt modelId="{A59FE6D2-6837-43BC-9871-C179979671E1}" type="pres">
      <dgm:prSet presAssocID="{25CA0928-18FB-4CDB-B35C-6D32BECB2E4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ADEC56B-27FF-436A-80A0-D8295C263B31}" type="pres">
      <dgm:prSet presAssocID="{25CA0928-18FB-4CDB-B35C-6D32BECB2E4F}" presName="parentText" presStyleLbl="node1" presStyleIdx="2" presStyleCnt="7" custScaleX="127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B8BD-F686-47F4-8817-9BDAC0C48BAE}" type="pres">
      <dgm:prSet presAssocID="{25CA0928-18FB-4CDB-B35C-6D32BECB2E4F}" presName="negativeSpace" presStyleCnt="0"/>
      <dgm:spPr/>
    </dgm:pt>
    <dgm:pt modelId="{9C0E0955-BA9A-4C02-9277-8FB2B09CB71D}" type="pres">
      <dgm:prSet presAssocID="{25CA0928-18FB-4CDB-B35C-6D32BECB2E4F}" presName="childText" presStyleLbl="conFgAcc1" presStyleIdx="2" presStyleCnt="7">
        <dgm:presLayoutVars>
          <dgm:bulletEnabled val="1"/>
        </dgm:presLayoutVars>
      </dgm:prSet>
      <dgm:spPr/>
    </dgm:pt>
    <dgm:pt modelId="{03F95525-638F-45A9-88E5-87FFB3E4A180}" type="pres">
      <dgm:prSet presAssocID="{63CD4588-B67C-4638-9136-BCD5560E3D43}" presName="spaceBetweenRectangles" presStyleCnt="0"/>
      <dgm:spPr/>
    </dgm:pt>
    <dgm:pt modelId="{052696E4-35FA-4ADE-AB19-AED2277CE6CD}" type="pres">
      <dgm:prSet presAssocID="{1D85E2F4-4770-408A-8A79-4EE9209813DD}" presName="parentLin" presStyleCnt="0"/>
      <dgm:spPr/>
    </dgm:pt>
    <dgm:pt modelId="{96C68C5D-6276-43B8-9550-16D1CA3C67F4}" type="pres">
      <dgm:prSet presAssocID="{1D85E2F4-4770-408A-8A79-4EE9209813DD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2A533C0-7F35-46C1-8589-74591D96ACCB}" type="pres">
      <dgm:prSet presAssocID="{1D85E2F4-4770-408A-8A79-4EE9209813DD}" presName="parentText" presStyleLbl="node1" presStyleIdx="3" presStyleCnt="7" custScaleX="126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F6425-F40A-4295-BC53-9E45E0042C9D}" type="pres">
      <dgm:prSet presAssocID="{1D85E2F4-4770-408A-8A79-4EE9209813DD}" presName="negativeSpace" presStyleCnt="0"/>
      <dgm:spPr/>
    </dgm:pt>
    <dgm:pt modelId="{78CF46D1-1F13-4416-B349-22C3399F2AF2}" type="pres">
      <dgm:prSet presAssocID="{1D85E2F4-4770-408A-8A79-4EE9209813DD}" presName="childText" presStyleLbl="conFgAcc1" presStyleIdx="3" presStyleCnt="7">
        <dgm:presLayoutVars>
          <dgm:bulletEnabled val="1"/>
        </dgm:presLayoutVars>
      </dgm:prSet>
      <dgm:spPr/>
    </dgm:pt>
    <dgm:pt modelId="{6292B4D2-C881-419D-97A5-64DEED5BE9FE}" type="pres">
      <dgm:prSet presAssocID="{D6D85117-2D3F-4B52-9464-FF545C02D64E}" presName="spaceBetweenRectangles" presStyleCnt="0"/>
      <dgm:spPr/>
    </dgm:pt>
    <dgm:pt modelId="{432BBAF0-FDE6-46A3-99E9-8AC1C290E0B9}" type="pres">
      <dgm:prSet presAssocID="{7AD4D638-0AAF-4893-8034-195BE2F7A4D2}" presName="parentLin" presStyleCnt="0"/>
      <dgm:spPr/>
    </dgm:pt>
    <dgm:pt modelId="{7460717C-A27A-4279-8142-6791BF52BC9E}" type="pres">
      <dgm:prSet presAssocID="{7AD4D638-0AAF-4893-8034-195BE2F7A4D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42FFCA1-349A-4731-A3C2-D5D5254D5DFF}" type="pres">
      <dgm:prSet presAssocID="{7AD4D638-0AAF-4893-8034-195BE2F7A4D2}" presName="parentText" presStyleLbl="node1" presStyleIdx="4" presStyleCnt="7" custScaleX="12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A23E-D6BB-49EE-B014-FE2452823511}" type="pres">
      <dgm:prSet presAssocID="{7AD4D638-0AAF-4893-8034-195BE2F7A4D2}" presName="negativeSpace" presStyleCnt="0"/>
      <dgm:spPr/>
    </dgm:pt>
    <dgm:pt modelId="{6A230D34-19AE-4C85-AE96-5B4EDE7C0433}" type="pres">
      <dgm:prSet presAssocID="{7AD4D638-0AAF-4893-8034-195BE2F7A4D2}" presName="childText" presStyleLbl="conFgAcc1" presStyleIdx="4" presStyleCnt="7">
        <dgm:presLayoutVars>
          <dgm:bulletEnabled val="1"/>
        </dgm:presLayoutVars>
      </dgm:prSet>
      <dgm:spPr/>
    </dgm:pt>
    <dgm:pt modelId="{D0E71CB5-3B5F-4DF1-984E-9DD56B51244F}" type="pres">
      <dgm:prSet presAssocID="{9C26C6EC-10B7-4E38-A5D8-7825FEEA557F}" presName="spaceBetweenRectangles" presStyleCnt="0"/>
      <dgm:spPr/>
    </dgm:pt>
    <dgm:pt modelId="{B850498D-F0FC-468E-AA11-7E95139484B9}" type="pres">
      <dgm:prSet presAssocID="{39DAF658-6523-48F7-BDAD-E06A555889AA}" presName="parentLin" presStyleCnt="0"/>
      <dgm:spPr/>
    </dgm:pt>
    <dgm:pt modelId="{B23F5259-F66F-47C9-AA16-FBBCDD9D6483}" type="pres">
      <dgm:prSet presAssocID="{39DAF658-6523-48F7-BDAD-E06A555889A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28E80C6-6F76-4EFA-A185-6477FE8D51B9}" type="pres">
      <dgm:prSet presAssocID="{39DAF658-6523-48F7-BDAD-E06A555889AA}" presName="parentText" presStyleLbl="node1" presStyleIdx="5" presStyleCnt="7" custScaleX="126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618F5-D68A-4576-B4B6-F880F93A0BB1}" type="pres">
      <dgm:prSet presAssocID="{39DAF658-6523-48F7-BDAD-E06A555889AA}" presName="negativeSpace" presStyleCnt="0"/>
      <dgm:spPr/>
    </dgm:pt>
    <dgm:pt modelId="{2B0FEEA7-4A32-495A-9023-ED739E73AE29}" type="pres">
      <dgm:prSet presAssocID="{39DAF658-6523-48F7-BDAD-E06A555889AA}" presName="childText" presStyleLbl="conFgAcc1" presStyleIdx="5" presStyleCnt="7">
        <dgm:presLayoutVars>
          <dgm:bulletEnabled val="1"/>
        </dgm:presLayoutVars>
      </dgm:prSet>
      <dgm:spPr/>
    </dgm:pt>
    <dgm:pt modelId="{D1E7553A-3E79-4A4C-A91D-B1B6C61316B3}" type="pres">
      <dgm:prSet presAssocID="{2BFA1D84-35DE-4BD6-ACCA-D1E663CB84DC}" presName="spaceBetweenRectangles" presStyleCnt="0"/>
      <dgm:spPr/>
    </dgm:pt>
    <dgm:pt modelId="{75BAFB01-7A22-4344-90FF-056B8CA4108A}" type="pres">
      <dgm:prSet presAssocID="{8DBC3473-5923-47B7-9766-83E88B36A7F2}" presName="parentLin" presStyleCnt="0"/>
      <dgm:spPr/>
    </dgm:pt>
    <dgm:pt modelId="{B0C3361D-8166-4E67-AC8F-0F4C33EB16AF}" type="pres">
      <dgm:prSet presAssocID="{8DBC3473-5923-47B7-9766-83E88B36A7F2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6AAD2C9-6149-4BCC-90C2-0FDBB11C9F36}" type="pres">
      <dgm:prSet presAssocID="{8DBC3473-5923-47B7-9766-83E88B36A7F2}" presName="parentText" presStyleLbl="node1" presStyleIdx="6" presStyleCnt="7" custScaleX="126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C8BD6-333A-4BAD-B66B-7EA55568B2CE}" type="pres">
      <dgm:prSet presAssocID="{8DBC3473-5923-47B7-9766-83E88B36A7F2}" presName="negativeSpace" presStyleCnt="0"/>
      <dgm:spPr/>
    </dgm:pt>
    <dgm:pt modelId="{2D623B9D-6E34-4175-92ED-BC9FCA789E20}" type="pres">
      <dgm:prSet presAssocID="{8DBC3473-5923-47B7-9766-83E88B36A7F2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7CF5AA3-DFA3-49FE-B612-85A8AC39A603}" srcId="{83A74DAB-808E-4D8F-B53E-A7F74E6F041F}" destId="{8DBC3473-5923-47B7-9766-83E88B36A7F2}" srcOrd="6" destOrd="0" parTransId="{FACE1078-085E-427C-A1C2-9E082BF376E7}" sibTransId="{192DCE62-00CE-4199-8593-40B46BA154E7}"/>
    <dgm:cxn modelId="{0CC68572-087B-4708-8860-3FB338A82C53}" srcId="{83A74DAB-808E-4D8F-B53E-A7F74E6F041F}" destId="{1D85E2F4-4770-408A-8A79-4EE9209813DD}" srcOrd="3" destOrd="0" parTransId="{E83DC429-A5BE-45F2-B224-AC03F0656E8F}" sibTransId="{D6D85117-2D3F-4B52-9464-FF545C02D64E}"/>
    <dgm:cxn modelId="{70D57528-D4E4-4C13-91A8-C109481E5DD0}" type="presOf" srcId="{50BBF610-9F6A-47D3-92CC-4BD737598372}" destId="{60F9ADC1-E85A-4077-A5AA-F9CC620887C0}" srcOrd="0" destOrd="0" presId="urn:microsoft.com/office/officeart/2005/8/layout/list1"/>
    <dgm:cxn modelId="{5FA02C64-6A21-42D2-8F66-ECC5DD4441CA}" type="presOf" srcId="{7AD4D638-0AAF-4893-8034-195BE2F7A4D2}" destId="{7460717C-A27A-4279-8142-6791BF52BC9E}" srcOrd="0" destOrd="0" presId="urn:microsoft.com/office/officeart/2005/8/layout/list1"/>
    <dgm:cxn modelId="{2B382E41-413F-476D-838E-2EA9C0443E2B}" type="presOf" srcId="{0F80677C-2C7D-433A-BAF0-A4EDAAF37E63}" destId="{D49F8235-A9C0-4586-800F-76E9982C0F1B}" srcOrd="0" destOrd="0" presId="urn:microsoft.com/office/officeart/2005/8/layout/list1"/>
    <dgm:cxn modelId="{C424389A-143B-4D8C-A790-21A1CCF78291}" srcId="{83A74DAB-808E-4D8F-B53E-A7F74E6F041F}" destId="{7AD4D638-0AAF-4893-8034-195BE2F7A4D2}" srcOrd="4" destOrd="0" parTransId="{125CC963-F09C-4327-ACC7-68F692E75595}" sibTransId="{9C26C6EC-10B7-4E38-A5D8-7825FEEA557F}"/>
    <dgm:cxn modelId="{256B6935-A210-4E2C-B20F-64A95D610B87}" type="presOf" srcId="{0F80677C-2C7D-433A-BAF0-A4EDAAF37E63}" destId="{5AB0796B-4E7B-4378-9378-8523C24EF0C1}" srcOrd="1" destOrd="0" presId="urn:microsoft.com/office/officeart/2005/8/layout/list1"/>
    <dgm:cxn modelId="{0672883C-9A91-4372-8F36-79A79E129C89}" srcId="{83A74DAB-808E-4D8F-B53E-A7F74E6F041F}" destId="{50BBF610-9F6A-47D3-92CC-4BD737598372}" srcOrd="0" destOrd="0" parTransId="{311541A6-A387-4B8C-9253-8A2459B29F0C}" sibTransId="{4D2EBFA5-86B2-415A-8188-1E5A3253C9CF}"/>
    <dgm:cxn modelId="{585A9BC0-594B-4ABF-986E-0EDD725A6B86}" type="presOf" srcId="{39DAF658-6523-48F7-BDAD-E06A555889AA}" destId="{B23F5259-F66F-47C9-AA16-FBBCDD9D6483}" srcOrd="0" destOrd="0" presId="urn:microsoft.com/office/officeart/2005/8/layout/list1"/>
    <dgm:cxn modelId="{2E0506B5-E8F6-4529-8FDA-47D6260ABB7B}" type="presOf" srcId="{83A74DAB-808E-4D8F-B53E-A7F74E6F041F}" destId="{E4BB87E4-7CED-416C-829E-986E2ADAD276}" srcOrd="0" destOrd="0" presId="urn:microsoft.com/office/officeart/2005/8/layout/list1"/>
    <dgm:cxn modelId="{E47EA5C2-9769-46DA-B0B4-EC4006479D2D}" type="presOf" srcId="{50BBF610-9F6A-47D3-92CC-4BD737598372}" destId="{3BBD4A20-361B-4461-B657-BC8560C3047A}" srcOrd="1" destOrd="0" presId="urn:microsoft.com/office/officeart/2005/8/layout/list1"/>
    <dgm:cxn modelId="{FCA514BE-0DCC-4C4E-8DAE-27BC4610C8CD}" srcId="{83A74DAB-808E-4D8F-B53E-A7F74E6F041F}" destId="{25CA0928-18FB-4CDB-B35C-6D32BECB2E4F}" srcOrd="2" destOrd="0" parTransId="{1DC9058F-C500-465C-AFEC-21F7606E8D66}" sibTransId="{63CD4588-B67C-4638-9136-BCD5560E3D43}"/>
    <dgm:cxn modelId="{D482A837-58E2-422F-8BA0-0271F26C4C87}" type="presOf" srcId="{25CA0928-18FB-4CDB-B35C-6D32BECB2E4F}" destId="{A59FE6D2-6837-43BC-9871-C179979671E1}" srcOrd="0" destOrd="0" presId="urn:microsoft.com/office/officeart/2005/8/layout/list1"/>
    <dgm:cxn modelId="{94258540-3795-4A20-818F-CFAC9D5E200A}" type="presOf" srcId="{7AD4D638-0AAF-4893-8034-195BE2F7A4D2}" destId="{442FFCA1-349A-4731-A3C2-D5D5254D5DFF}" srcOrd="1" destOrd="0" presId="urn:microsoft.com/office/officeart/2005/8/layout/list1"/>
    <dgm:cxn modelId="{DF2809FE-8529-4D55-805E-1C849D1EFA7B}" type="presOf" srcId="{39DAF658-6523-48F7-BDAD-E06A555889AA}" destId="{128E80C6-6F76-4EFA-A185-6477FE8D51B9}" srcOrd="1" destOrd="0" presId="urn:microsoft.com/office/officeart/2005/8/layout/list1"/>
    <dgm:cxn modelId="{DA056E00-C94A-4940-8CB5-13BD0E04A98F}" type="presOf" srcId="{25CA0928-18FB-4CDB-B35C-6D32BECB2E4F}" destId="{3ADEC56B-27FF-436A-80A0-D8295C263B31}" srcOrd="1" destOrd="0" presId="urn:microsoft.com/office/officeart/2005/8/layout/list1"/>
    <dgm:cxn modelId="{E9E8C4D4-FC77-48B3-8798-057AF22FE166}" srcId="{83A74DAB-808E-4D8F-B53E-A7F74E6F041F}" destId="{0F80677C-2C7D-433A-BAF0-A4EDAAF37E63}" srcOrd="1" destOrd="0" parTransId="{929DEB83-A597-4FFA-888E-51A49FE9888B}" sibTransId="{63EACA3C-27FE-46A9-A1D8-F716D0CE56C2}"/>
    <dgm:cxn modelId="{359C9838-86D3-4ED6-A24A-11546D821420}" type="presOf" srcId="{1D85E2F4-4770-408A-8A79-4EE9209813DD}" destId="{B2A533C0-7F35-46C1-8589-74591D96ACCB}" srcOrd="1" destOrd="0" presId="urn:microsoft.com/office/officeart/2005/8/layout/list1"/>
    <dgm:cxn modelId="{948C7FD3-68CB-4733-86A0-6E856ACC29A6}" srcId="{83A74DAB-808E-4D8F-B53E-A7F74E6F041F}" destId="{39DAF658-6523-48F7-BDAD-E06A555889AA}" srcOrd="5" destOrd="0" parTransId="{D05B05FF-5598-4ACB-B427-76CA5BED7A88}" sibTransId="{2BFA1D84-35DE-4BD6-ACCA-D1E663CB84DC}"/>
    <dgm:cxn modelId="{4259198D-EEF3-489B-A2D3-6FFA806D3849}" type="presOf" srcId="{1D85E2F4-4770-408A-8A79-4EE9209813DD}" destId="{96C68C5D-6276-43B8-9550-16D1CA3C67F4}" srcOrd="0" destOrd="0" presId="urn:microsoft.com/office/officeart/2005/8/layout/list1"/>
    <dgm:cxn modelId="{F20164FE-86C1-478E-ABD5-203270AB7E03}" type="presOf" srcId="{8DBC3473-5923-47B7-9766-83E88B36A7F2}" destId="{86AAD2C9-6149-4BCC-90C2-0FDBB11C9F36}" srcOrd="1" destOrd="0" presId="urn:microsoft.com/office/officeart/2005/8/layout/list1"/>
    <dgm:cxn modelId="{C58F0EF1-0E11-4092-B0F4-BF3A6FC31524}" type="presOf" srcId="{8DBC3473-5923-47B7-9766-83E88B36A7F2}" destId="{B0C3361D-8166-4E67-AC8F-0F4C33EB16AF}" srcOrd="0" destOrd="0" presId="urn:microsoft.com/office/officeart/2005/8/layout/list1"/>
    <dgm:cxn modelId="{34E52F49-6629-4D8D-ACBC-0FEEB3148C95}" type="presParOf" srcId="{E4BB87E4-7CED-416C-829E-986E2ADAD276}" destId="{68B06E57-D311-4D11-9352-C782025A433E}" srcOrd="0" destOrd="0" presId="urn:microsoft.com/office/officeart/2005/8/layout/list1"/>
    <dgm:cxn modelId="{F2492DDB-9874-4B7F-9C3D-69187023561A}" type="presParOf" srcId="{68B06E57-D311-4D11-9352-C782025A433E}" destId="{60F9ADC1-E85A-4077-A5AA-F9CC620887C0}" srcOrd="0" destOrd="0" presId="urn:microsoft.com/office/officeart/2005/8/layout/list1"/>
    <dgm:cxn modelId="{83B4AAA5-BDBD-449A-AC6C-A90539218067}" type="presParOf" srcId="{68B06E57-D311-4D11-9352-C782025A433E}" destId="{3BBD4A20-361B-4461-B657-BC8560C3047A}" srcOrd="1" destOrd="0" presId="urn:microsoft.com/office/officeart/2005/8/layout/list1"/>
    <dgm:cxn modelId="{E482F681-5613-476D-A234-F354484AFB47}" type="presParOf" srcId="{E4BB87E4-7CED-416C-829E-986E2ADAD276}" destId="{B964812F-7B06-42F1-9F64-567099127D1B}" srcOrd="1" destOrd="0" presId="urn:microsoft.com/office/officeart/2005/8/layout/list1"/>
    <dgm:cxn modelId="{C5791FAD-F055-4405-A2F4-9B21317FA63D}" type="presParOf" srcId="{E4BB87E4-7CED-416C-829E-986E2ADAD276}" destId="{9F01B14E-207F-44D1-A783-B257983641E1}" srcOrd="2" destOrd="0" presId="urn:microsoft.com/office/officeart/2005/8/layout/list1"/>
    <dgm:cxn modelId="{AB6E9A59-86E2-4A00-8992-DBE11DD099B0}" type="presParOf" srcId="{E4BB87E4-7CED-416C-829E-986E2ADAD276}" destId="{CA05E665-F527-4CA7-98A4-A977BFBA085C}" srcOrd="3" destOrd="0" presId="urn:microsoft.com/office/officeart/2005/8/layout/list1"/>
    <dgm:cxn modelId="{FFFDF123-B701-4E60-90E1-E3AEE08D035D}" type="presParOf" srcId="{E4BB87E4-7CED-416C-829E-986E2ADAD276}" destId="{43E94772-EE31-45F6-B369-109F9D9E18F0}" srcOrd="4" destOrd="0" presId="urn:microsoft.com/office/officeart/2005/8/layout/list1"/>
    <dgm:cxn modelId="{18784958-E9A1-4C4D-A7EB-CF1C4077E954}" type="presParOf" srcId="{43E94772-EE31-45F6-B369-109F9D9E18F0}" destId="{D49F8235-A9C0-4586-800F-76E9982C0F1B}" srcOrd="0" destOrd="0" presId="urn:microsoft.com/office/officeart/2005/8/layout/list1"/>
    <dgm:cxn modelId="{58F6B38B-9792-48F3-81DB-88AB2FDA7F6B}" type="presParOf" srcId="{43E94772-EE31-45F6-B369-109F9D9E18F0}" destId="{5AB0796B-4E7B-4378-9378-8523C24EF0C1}" srcOrd="1" destOrd="0" presId="urn:microsoft.com/office/officeart/2005/8/layout/list1"/>
    <dgm:cxn modelId="{2D3989EB-9185-4975-87C4-FA41476688DC}" type="presParOf" srcId="{E4BB87E4-7CED-416C-829E-986E2ADAD276}" destId="{CBF462FF-5DD4-4161-996A-4A0DF6F56579}" srcOrd="5" destOrd="0" presId="urn:microsoft.com/office/officeart/2005/8/layout/list1"/>
    <dgm:cxn modelId="{5B2EBF05-E32B-40C9-BACD-5977229A7FFB}" type="presParOf" srcId="{E4BB87E4-7CED-416C-829E-986E2ADAD276}" destId="{67661AF3-098E-43B3-B54D-CAAE58299239}" srcOrd="6" destOrd="0" presId="urn:microsoft.com/office/officeart/2005/8/layout/list1"/>
    <dgm:cxn modelId="{BBC0D575-E5F2-46F3-ABAE-636DB6D52511}" type="presParOf" srcId="{E4BB87E4-7CED-416C-829E-986E2ADAD276}" destId="{8E71822D-C026-4A90-8650-BED12CAF69FE}" srcOrd="7" destOrd="0" presId="urn:microsoft.com/office/officeart/2005/8/layout/list1"/>
    <dgm:cxn modelId="{6AAE2B3A-6BFB-422D-A106-28DEEF4E4CE4}" type="presParOf" srcId="{E4BB87E4-7CED-416C-829E-986E2ADAD276}" destId="{722B2F42-D3E9-47A0-9A78-54FA34CDA779}" srcOrd="8" destOrd="0" presId="urn:microsoft.com/office/officeart/2005/8/layout/list1"/>
    <dgm:cxn modelId="{26A31F5D-326A-483C-AEA9-0729A8A18F79}" type="presParOf" srcId="{722B2F42-D3E9-47A0-9A78-54FA34CDA779}" destId="{A59FE6D2-6837-43BC-9871-C179979671E1}" srcOrd="0" destOrd="0" presId="urn:microsoft.com/office/officeart/2005/8/layout/list1"/>
    <dgm:cxn modelId="{01D3EA28-61CD-48E5-BFD9-0B211CB36BDE}" type="presParOf" srcId="{722B2F42-D3E9-47A0-9A78-54FA34CDA779}" destId="{3ADEC56B-27FF-436A-80A0-D8295C263B31}" srcOrd="1" destOrd="0" presId="urn:microsoft.com/office/officeart/2005/8/layout/list1"/>
    <dgm:cxn modelId="{02C1B3E6-A7F9-49F1-A71E-AC30797DFCCA}" type="presParOf" srcId="{E4BB87E4-7CED-416C-829E-986E2ADAD276}" destId="{7BB9B8BD-F686-47F4-8817-9BDAC0C48BAE}" srcOrd="9" destOrd="0" presId="urn:microsoft.com/office/officeart/2005/8/layout/list1"/>
    <dgm:cxn modelId="{2049BB90-9018-486E-AE3A-3934E67F26C4}" type="presParOf" srcId="{E4BB87E4-7CED-416C-829E-986E2ADAD276}" destId="{9C0E0955-BA9A-4C02-9277-8FB2B09CB71D}" srcOrd="10" destOrd="0" presId="urn:microsoft.com/office/officeart/2005/8/layout/list1"/>
    <dgm:cxn modelId="{88D32699-3D0E-4ABA-A9F7-06830B13AC5B}" type="presParOf" srcId="{E4BB87E4-7CED-416C-829E-986E2ADAD276}" destId="{03F95525-638F-45A9-88E5-87FFB3E4A180}" srcOrd="11" destOrd="0" presId="urn:microsoft.com/office/officeart/2005/8/layout/list1"/>
    <dgm:cxn modelId="{C3B9F6D2-37D8-4049-85FD-15C93FB87190}" type="presParOf" srcId="{E4BB87E4-7CED-416C-829E-986E2ADAD276}" destId="{052696E4-35FA-4ADE-AB19-AED2277CE6CD}" srcOrd="12" destOrd="0" presId="urn:microsoft.com/office/officeart/2005/8/layout/list1"/>
    <dgm:cxn modelId="{2711F766-1CB3-4607-85F1-FEF05465808E}" type="presParOf" srcId="{052696E4-35FA-4ADE-AB19-AED2277CE6CD}" destId="{96C68C5D-6276-43B8-9550-16D1CA3C67F4}" srcOrd="0" destOrd="0" presId="urn:microsoft.com/office/officeart/2005/8/layout/list1"/>
    <dgm:cxn modelId="{110B8192-7BD5-4B75-A46E-C008D904491B}" type="presParOf" srcId="{052696E4-35FA-4ADE-AB19-AED2277CE6CD}" destId="{B2A533C0-7F35-46C1-8589-74591D96ACCB}" srcOrd="1" destOrd="0" presId="urn:microsoft.com/office/officeart/2005/8/layout/list1"/>
    <dgm:cxn modelId="{454DE9D2-10B0-4465-B5E9-838EFD0639F5}" type="presParOf" srcId="{E4BB87E4-7CED-416C-829E-986E2ADAD276}" destId="{A7BF6425-F40A-4295-BC53-9E45E0042C9D}" srcOrd="13" destOrd="0" presId="urn:microsoft.com/office/officeart/2005/8/layout/list1"/>
    <dgm:cxn modelId="{9C9F23D9-1607-4037-925F-DE9F90FA2A90}" type="presParOf" srcId="{E4BB87E4-7CED-416C-829E-986E2ADAD276}" destId="{78CF46D1-1F13-4416-B349-22C3399F2AF2}" srcOrd="14" destOrd="0" presId="urn:microsoft.com/office/officeart/2005/8/layout/list1"/>
    <dgm:cxn modelId="{5818E077-B423-458B-B908-88E6D504097F}" type="presParOf" srcId="{E4BB87E4-7CED-416C-829E-986E2ADAD276}" destId="{6292B4D2-C881-419D-97A5-64DEED5BE9FE}" srcOrd="15" destOrd="0" presId="urn:microsoft.com/office/officeart/2005/8/layout/list1"/>
    <dgm:cxn modelId="{E0A276BD-4EC0-42F9-8256-8AB98FBBA993}" type="presParOf" srcId="{E4BB87E4-7CED-416C-829E-986E2ADAD276}" destId="{432BBAF0-FDE6-46A3-99E9-8AC1C290E0B9}" srcOrd="16" destOrd="0" presId="urn:microsoft.com/office/officeart/2005/8/layout/list1"/>
    <dgm:cxn modelId="{B58927A5-099A-41BB-A729-30A156CC454D}" type="presParOf" srcId="{432BBAF0-FDE6-46A3-99E9-8AC1C290E0B9}" destId="{7460717C-A27A-4279-8142-6791BF52BC9E}" srcOrd="0" destOrd="0" presId="urn:microsoft.com/office/officeart/2005/8/layout/list1"/>
    <dgm:cxn modelId="{37C3815B-7A2C-48A3-B1C5-1920098C0A70}" type="presParOf" srcId="{432BBAF0-FDE6-46A3-99E9-8AC1C290E0B9}" destId="{442FFCA1-349A-4731-A3C2-D5D5254D5DFF}" srcOrd="1" destOrd="0" presId="urn:microsoft.com/office/officeart/2005/8/layout/list1"/>
    <dgm:cxn modelId="{28BC90C1-6AF4-4BF9-960C-F6A2008F509A}" type="presParOf" srcId="{E4BB87E4-7CED-416C-829E-986E2ADAD276}" destId="{C84BA23E-D6BB-49EE-B014-FE2452823511}" srcOrd="17" destOrd="0" presId="urn:microsoft.com/office/officeart/2005/8/layout/list1"/>
    <dgm:cxn modelId="{3D68F092-F58D-4B82-B53C-BD6E2DE3C6EB}" type="presParOf" srcId="{E4BB87E4-7CED-416C-829E-986E2ADAD276}" destId="{6A230D34-19AE-4C85-AE96-5B4EDE7C0433}" srcOrd="18" destOrd="0" presId="urn:microsoft.com/office/officeart/2005/8/layout/list1"/>
    <dgm:cxn modelId="{9147333D-395B-4BE4-8DF6-AC4852D0263A}" type="presParOf" srcId="{E4BB87E4-7CED-416C-829E-986E2ADAD276}" destId="{D0E71CB5-3B5F-4DF1-984E-9DD56B51244F}" srcOrd="19" destOrd="0" presId="urn:microsoft.com/office/officeart/2005/8/layout/list1"/>
    <dgm:cxn modelId="{7D7B5090-3966-4DB8-9C0C-4E7A5EAC7946}" type="presParOf" srcId="{E4BB87E4-7CED-416C-829E-986E2ADAD276}" destId="{B850498D-F0FC-468E-AA11-7E95139484B9}" srcOrd="20" destOrd="0" presId="urn:microsoft.com/office/officeart/2005/8/layout/list1"/>
    <dgm:cxn modelId="{8E07A6D8-27A9-4AC7-98C7-A5B169A7AF9E}" type="presParOf" srcId="{B850498D-F0FC-468E-AA11-7E95139484B9}" destId="{B23F5259-F66F-47C9-AA16-FBBCDD9D6483}" srcOrd="0" destOrd="0" presId="urn:microsoft.com/office/officeart/2005/8/layout/list1"/>
    <dgm:cxn modelId="{A8036F2C-97BB-4519-B193-0AD791F4E702}" type="presParOf" srcId="{B850498D-F0FC-468E-AA11-7E95139484B9}" destId="{128E80C6-6F76-4EFA-A185-6477FE8D51B9}" srcOrd="1" destOrd="0" presId="urn:microsoft.com/office/officeart/2005/8/layout/list1"/>
    <dgm:cxn modelId="{3B5BE6EC-5BA6-45DB-B136-8D46E53C2F62}" type="presParOf" srcId="{E4BB87E4-7CED-416C-829E-986E2ADAD276}" destId="{99E618F5-D68A-4576-B4B6-F880F93A0BB1}" srcOrd="21" destOrd="0" presId="urn:microsoft.com/office/officeart/2005/8/layout/list1"/>
    <dgm:cxn modelId="{58130F12-0ADD-4FD5-BA65-A8A02357FD96}" type="presParOf" srcId="{E4BB87E4-7CED-416C-829E-986E2ADAD276}" destId="{2B0FEEA7-4A32-495A-9023-ED739E73AE29}" srcOrd="22" destOrd="0" presId="urn:microsoft.com/office/officeart/2005/8/layout/list1"/>
    <dgm:cxn modelId="{3A18BBB7-9096-414A-AC62-FCFF6F09F368}" type="presParOf" srcId="{E4BB87E4-7CED-416C-829E-986E2ADAD276}" destId="{D1E7553A-3E79-4A4C-A91D-B1B6C61316B3}" srcOrd="23" destOrd="0" presId="urn:microsoft.com/office/officeart/2005/8/layout/list1"/>
    <dgm:cxn modelId="{8B2763DE-EF43-4293-8FDE-C492F8BEA81F}" type="presParOf" srcId="{E4BB87E4-7CED-416C-829E-986E2ADAD276}" destId="{75BAFB01-7A22-4344-90FF-056B8CA4108A}" srcOrd="24" destOrd="0" presId="urn:microsoft.com/office/officeart/2005/8/layout/list1"/>
    <dgm:cxn modelId="{DC39E958-07D5-4D1B-A891-03074E3AEDBA}" type="presParOf" srcId="{75BAFB01-7A22-4344-90FF-056B8CA4108A}" destId="{B0C3361D-8166-4E67-AC8F-0F4C33EB16AF}" srcOrd="0" destOrd="0" presId="urn:microsoft.com/office/officeart/2005/8/layout/list1"/>
    <dgm:cxn modelId="{D8B95674-C572-49CE-8CA4-5B4677DE9662}" type="presParOf" srcId="{75BAFB01-7A22-4344-90FF-056B8CA4108A}" destId="{86AAD2C9-6149-4BCC-90C2-0FDBB11C9F36}" srcOrd="1" destOrd="0" presId="urn:microsoft.com/office/officeart/2005/8/layout/list1"/>
    <dgm:cxn modelId="{6ED535E0-DD52-4550-BC06-30F1F326F090}" type="presParOf" srcId="{E4BB87E4-7CED-416C-829E-986E2ADAD276}" destId="{423C8BD6-333A-4BAD-B66B-7EA55568B2CE}" srcOrd="25" destOrd="0" presId="urn:microsoft.com/office/officeart/2005/8/layout/list1"/>
    <dgm:cxn modelId="{06CBF2FE-0205-4717-A863-98FC943912AA}" type="presParOf" srcId="{E4BB87E4-7CED-416C-829E-986E2ADAD276}" destId="{2D623B9D-6E34-4175-92ED-BC9FCA789E2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0EE3F7-CF3C-4405-985C-5C0DCA605A89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E85F2A-0ED5-4D69-8AE2-68A8E13476DD}">
      <dgm:prSet phldrT="[Текст]" custT="1"/>
      <dgm:spPr/>
      <dgm:t>
        <a:bodyPr/>
        <a:lstStyle/>
        <a:p>
          <a:r>
            <a:rPr lang="ru-RU" sz="20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Автоматизация процесса проведения приемной кампании</a:t>
          </a:r>
          <a:endParaRPr lang="ru-RU" sz="20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7C5CC-F5AA-4282-82DA-F48CAC501D43}" type="parTrans" cxnId="{8AEC65C4-B7C1-440D-84C2-163A373B891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8325F5A3-671B-45ED-A7E5-63099663CC7D}" type="sibTrans" cxnId="{8AEC65C4-B7C1-440D-84C2-163A373B891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34EF42F8-AC76-4961-9FB4-24EA8904ACA2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Консолидировать учет в единой АИС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424CA-AE5E-428E-AF9D-C5E2AE7682F2}" type="parTrans" cxnId="{5BAC7AC5-E327-4319-BB48-1EFC0934E92C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1005CA00-E1DC-4E6A-AC1A-0316F0FD15C2}" type="sibTrans" cxnId="{5BAC7AC5-E327-4319-BB48-1EFC0934E92C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FDF8ADBD-A007-417F-BD90-EB6C81B5AD87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Исключить двойной ввод данных по поступающим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964F3-FA3D-45D5-BB43-B5D46AF82F2D}" type="parTrans" cxnId="{1AD71750-408C-4FD7-8F1F-764957A6A8F4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4439E696-A740-48FA-8D16-BEC2407B5F63}" type="sibTrans" cxnId="{1AD71750-408C-4FD7-8F1F-764957A6A8F4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A0A90C6E-D12B-444F-8088-EE5F8E564DD1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Стандартизировать отчетность и печатные формы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C3716-6688-403B-8D4A-DAF7004DD7B5}" type="parTrans" cxnId="{7CBDFD4C-77E6-4D99-A820-38425838555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7165D747-0B80-46BA-AC61-598B8C329970}" type="sibTrans" cxnId="{7CBDFD4C-77E6-4D99-A820-384258385559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174C00CE-5787-4CBC-8708-2B60A1CF53A2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Автоматизировать подготовку отчетности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07506-714E-4726-8040-CA63B4BE2B16}" type="parTrans" cxnId="{E61A2C1B-9A9E-456C-9A5D-F197CED9702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3DAA093E-7336-4E48-90A8-DB6C09AF6649}" type="sibTrans" cxnId="{E61A2C1B-9A9E-456C-9A5D-F197CED9702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E0FC63CA-D057-43BE-9590-D62C842C447A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Сократить издержки на проведение ПК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1D6B98-AAC1-46DC-BC93-F93CE75C39C6}" type="parTrans" cxnId="{BB3584F2-9B16-4EEF-8134-56C53BEBCBDF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55BEA270-85FE-4A64-AC66-78826F255838}" type="sibTrans" cxnId="{BB3584F2-9B16-4EEF-8134-56C53BEBCBDF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AE6B3739-2981-4919-9011-D2D36D383DF3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Минимизировать человеческий фактор при подготовке документов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E3C71-5799-40B7-BF98-2397B58436AD}" type="sibTrans" cxnId="{0181F730-77BE-49DD-AFFB-F7BE6460AE5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268A09AB-508A-44CA-9E76-D0F16B896C86}" type="parTrans" cxnId="{0181F730-77BE-49DD-AFFB-F7BE6460AE57}">
      <dgm:prSet/>
      <dgm:spPr/>
      <dgm:t>
        <a:bodyPr/>
        <a:lstStyle/>
        <a:p>
          <a:endParaRPr lang="ru-RU" sz="1000" b="1" i="0" u="none">
            <a:effectLst/>
          </a:endParaRPr>
        </a:p>
      </dgm:t>
    </dgm:pt>
    <dgm:pt modelId="{CBF6E36E-D68D-4A5D-B78B-366572F509AF}">
      <dgm:prSet phldrT="[Текст]" custT="1"/>
      <dgm:spPr/>
      <dgm:t>
        <a:bodyPr/>
        <a:lstStyle/>
        <a:p>
          <a:r>
            <a:rPr lang="ru-RU" sz="1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Автоматизировать централизованную передачу сведений в ФИС ГИА и приема</a:t>
          </a:r>
          <a:endParaRPr lang="ru-RU" sz="1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E7A16E-7612-463E-99C1-9288AC326E07}" type="parTrans" cxnId="{B70CEF0B-4301-4B0C-AF49-7A28C2866331}">
      <dgm:prSet/>
      <dgm:spPr/>
      <dgm:t>
        <a:bodyPr/>
        <a:lstStyle/>
        <a:p>
          <a:endParaRPr lang="ru-RU"/>
        </a:p>
      </dgm:t>
    </dgm:pt>
    <dgm:pt modelId="{77772C90-A365-4779-94C0-D4B9A0E453C6}" type="sibTrans" cxnId="{B70CEF0B-4301-4B0C-AF49-7A28C2866331}">
      <dgm:prSet/>
      <dgm:spPr/>
      <dgm:t>
        <a:bodyPr/>
        <a:lstStyle/>
        <a:p>
          <a:endParaRPr lang="ru-RU"/>
        </a:p>
      </dgm:t>
    </dgm:pt>
    <dgm:pt modelId="{C7BE5E7C-7F7C-49C8-B6EE-8A8C1231884E}" type="pres">
      <dgm:prSet presAssocID="{270EE3F7-CF3C-4405-985C-5C0DCA605A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5C9469-4267-4B26-B4FD-E1A1622D955F}" type="pres">
      <dgm:prSet presAssocID="{93E85F2A-0ED5-4D69-8AE2-68A8E13476DD}" presName="vertOne" presStyleCnt="0"/>
      <dgm:spPr/>
      <dgm:t>
        <a:bodyPr/>
        <a:lstStyle/>
        <a:p>
          <a:endParaRPr lang="ru-RU"/>
        </a:p>
      </dgm:t>
    </dgm:pt>
    <dgm:pt modelId="{B272E46F-70F7-4BE1-A50E-733B50BE7458}" type="pres">
      <dgm:prSet presAssocID="{93E85F2A-0ED5-4D69-8AE2-68A8E13476DD}" presName="txOne" presStyleLbl="node0" presStyleIdx="0" presStyleCnt="1" custScaleY="26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00442-D951-4654-B41E-57F63066AD0C}" type="pres">
      <dgm:prSet presAssocID="{93E85F2A-0ED5-4D69-8AE2-68A8E13476DD}" presName="parTransOne" presStyleCnt="0"/>
      <dgm:spPr/>
      <dgm:t>
        <a:bodyPr/>
        <a:lstStyle/>
        <a:p>
          <a:endParaRPr lang="ru-RU"/>
        </a:p>
      </dgm:t>
    </dgm:pt>
    <dgm:pt modelId="{455C0E2D-CB97-4B47-96F7-5F342D21610B}" type="pres">
      <dgm:prSet presAssocID="{93E85F2A-0ED5-4D69-8AE2-68A8E13476DD}" presName="horzOne" presStyleCnt="0"/>
      <dgm:spPr/>
      <dgm:t>
        <a:bodyPr/>
        <a:lstStyle/>
        <a:p>
          <a:endParaRPr lang="ru-RU"/>
        </a:p>
      </dgm:t>
    </dgm:pt>
    <dgm:pt modelId="{CB046008-3192-4399-82C0-F591366CCC59}" type="pres">
      <dgm:prSet presAssocID="{34EF42F8-AC76-4961-9FB4-24EA8904ACA2}" presName="vertTwo" presStyleCnt="0"/>
      <dgm:spPr/>
      <dgm:t>
        <a:bodyPr/>
        <a:lstStyle/>
        <a:p>
          <a:endParaRPr lang="ru-RU"/>
        </a:p>
      </dgm:t>
    </dgm:pt>
    <dgm:pt modelId="{655799A0-5377-4BBD-9EC3-C82A1739BD34}" type="pres">
      <dgm:prSet presAssocID="{34EF42F8-AC76-4961-9FB4-24EA8904ACA2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591EF-8646-4A34-8A78-877E9B3DDE9E}" type="pres">
      <dgm:prSet presAssocID="{34EF42F8-AC76-4961-9FB4-24EA8904ACA2}" presName="horzTwo" presStyleCnt="0"/>
      <dgm:spPr/>
      <dgm:t>
        <a:bodyPr/>
        <a:lstStyle/>
        <a:p>
          <a:endParaRPr lang="ru-RU"/>
        </a:p>
      </dgm:t>
    </dgm:pt>
    <dgm:pt modelId="{BF5F246B-1C94-4303-BB3D-DC1F0EAA086C}" type="pres">
      <dgm:prSet presAssocID="{1005CA00-E1DC-4E6A-AC1A-0316F0FD15C2}" presName="sibSpaceTwo" presStyleCnt="0"/>
      <dgm:spPr/>
      <dgm:t>
        <a:bodyPr/>
        <a:lstStyle/>
        <a:p>
          <a:endParaRPr lang="ru-RU"/>
        </a:p>
      </dgm:t>
    </dgm:pt>
    <dgm:pt modelId="{48205B64-2226-4D97-BD7D-6593BD82DB11}" type="pres">
      <dgm:prSet presAssocID="{FDF8ADBD-A007-417F-BD90-EB6C81B5AD87}" presName="vertTwo" presStyleCnt="0"/>
      <dgm:spPr/>
      <dgm:t>
        <a:bodyPr/>
        <a:lstStyle/>
        <a:p>
          <a:endParaRPr lang="ru-RU"/>
        </a:p>
      </dgm:t>
    </dgm:pt>
    <dgm:pt modelId="{EB71FEEE-9423-4A59-B83D-C94E7FD7CCC1}" type="pres">
      <dgm:prSet presAssocID="{FDF8ADBD-A007-417F-BD90-EB6C81B5AD87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22B8F-69F3-46EB-ADAE-4EC35FC328F5}" type="pres">
      <dgm:prSet presAssocID="{FDF8ADBD-A007-417F-BD90-EB6C81B5AD87}" presName="horzTwo" presStyleCnt="0"/>
      <dgm:spPr/>
      <dgm:t>
        <a:bodyPr/>
        <a:lstStyle/>
        <a:p>
          <a:endParaRPr lang="ru-RU"/>
        </a:p>
      </dgm:t>
    </dgm:pt>
    <dgm:pt modelId="{0BAA58AD-619C-4968-8B90-CD9BB0DECE51}" type="pres">
      <dgm:prSet presAssocID="{4439E696-A740-48FA-8D16-BEC2407B5F63}" presName="sibSpaceTwo" presStyleCnt="0"/>
      <dgm:spPr/>
      <dgm:t>
        <a:bodyPr/>
        <a:lstStyle/>
        <a:p>
          <a:endParaRPr lang="ru-RU"/>
        </a:p>
      </dgm:t>
    </dgm:pt>
    <dgm:pt modelId="{509DF7AD-9BEF-454B-A2B9-18586FEC9392}" type="pres">
      <dgm:prSet presAssocID="{A0A90C6E-D12B-444F-8088-EE5F8E564DD1}" presName="vertTwo" presStyleCnt="0"/>
      <dgm:spPr/>
      <dgm:t>
        <a:bodyPr/>
        <a:lstStyle/>
        <a:p>
          <a:endParaRPr lang="ru-RU"/>
        </a:p>
      </dgm:t>
    </dgm:pt>
    <dgm:pt modelId="{A4375D1F-B766-46E0-9FCF-D3B21EB6AA7C}" type="pres">
      <dgm:prSet presAssocID="{A0A90C6E-D12B-444F-8088-EE5F8E564DD1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B3C83-A184-4EA6-A786-992DD66C25E1}" type="pres">
      <dgm:prSet presAssocID="{A0A90C6E-D12B-444F-8088-EE5F8E564DD1}" presName="horzTwo" presStyleCnt="0"/>
      <dgm:spPr/>
      <dgm:t>
        <a:bodyPr/>
        <a:lstStyle/>
        <a:p>
          <a:endParaRPr lang="ru-RU"/>
        </a:p>
      </dgm:t>
    </dgm:pt>
    <dgm:pt modelId="{9D6323A5-1557-4996-B6FB-58C48C98D2E4}" type="pres">
      <dgm:prSet presAssocID="{7165D747-0B80-46BA-AC61-598B8C329970}" presName="sibSpaceTwo" presStyleCnt="0"/>
      <dgm:spPr/>
      <dgm:t>
        <a:bodyPr/>
        <a:lstStyle/>
        <a:p>
          <a:endParaRPr lang="ru-RU"/>
        </a:p>
      </dgm:t>
    </dgm:pt>
    <dgm:pt modelId="{217E5537-5016-49C3-BA75-B9A4AD4B7DDC}" type="pres">
      <dgm:prSet presAssocID="{AE6B3739-2981-4919-9011-D2D36D383DF3}" presName="vertTwo" presStyleCnt="0"/>
      <dgm:spPr/>
      <dgm:t>
        <a:bodyPr/>
        <a:lstStyle/>
        <a:p>
          <a:endParaRPr lang="ru-RU"/>
        </a:p>
      </dgm:t>
    </dgm:pt>
    <dgm:pt modelId="{B3A6501B-9F54-4AB4-AEC1-70A86E236A3F}" type="pres">
      <dgm:prSet presAssocID="{AE6B3739-2981-4919-9011-D2D36D383DF3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34C940-19EB-4358-8F45-B1D02F80742B}" type="pres">
      <dgm:prSet presAssocID="{AE6B3739-2981-4919-9011-D2D36D383DF3}" presName="horzTwo" presStyleCnt="0"/>
      <dgm:spPr/>
      <dgm:t>
        <a:bodyPr/>
        <a:lstStyle/>
        <a:p>
          <a:endParaRPr lang="ru-RU"/>
        </a:p>
      </dgm:t>
    </dgm:pt>
    <dgm:pt modelId="{1F4DDDDA-240A-43BD-B2BF-FFC4BEBC8C0E}" type="pres">
      <dgm:prSet presAssocID="{E92E3C71-5799-40B7-BF98-2397B58436AD}" presName="sibSpaceTwo" presStyleCnt="0"/>
      <dgm:spPr/>
      <dgm:t>
        <a:bodyPr/>
        <a:lstStyle/>
        <a:p>
          <a:endParaRPr lang="ru-RU"/>
        </a:p>
      </dgm:t>
    </dgm:pt>
    <dgm:pt modelId="{B2BAD8CC-DC45-4C3C-B28D-DC8209FB5E17}" type="pres">
      <dgm:prSet presAssocID="{174C00CE-5787-4CBC-8708-2B60A1CF53A2}" presName="vertTwo" presStyleCnt="0"/>
      <dgm:spPr/>
      <dgm:t>
        <a:bodyPr/>
        <a:lstStyle/>
        <a:p>
          <a:endParaRPr lang="ru-RU"/>
        </a:p>
      </dgm:t>
    </dgm:pt>
    <dgm:pt modelId="{02AEB65A-ECFE-4C28-8E60-BF1E89CE8005}" type="pres">
      <dgm:prSet presAssocID="{174C00CE-5787-4CBC-8708-2B60A1CF53A2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07F600-F78F-40B1-9744-FB862E14A962}" type="pres">
      <dgm:prSet presAssocID="{174C00CE-5787-4CBC-8708-2B60A1CF53A2}" presName="horzTwo" presStyleCnt="0"/>
      <dgm:spPr/>
      <dgm:t>
        <a:bodyPr/>
        <a:lstStyle/>
        <a:p>
          <a:endParaRPr lang="ru-RU"/>
        </a:p>
      </dgm:t>
    </dgm:pt>
    <dgm:pt modelId="{44D910AA-777D-4608-B200-812575D4DDB5}" type="pres">
      <dgm:prSet presAssocID="{3DAA093E-7336-4E48-90A8-DB6C09AF6649}" presName="sibSpaceTwo" presStyleCnt="0"/>
      <dgm:spPr/>
      <dgm:t>
        <a:bodyPr/>
        <a:lstStyle/>
        <a:p>
          <a:endParaRPr lang="ru-RU"/>
        </a:p>
      </dgm:t>
    </dgm:pt>
    <dgm:pt modelId="{B5981066-6056-4234-87EA-88FA05E6C51D}" type="pres">
      <dgm:prSet presAssocID="{E0FC63CA-D057-43BE-9590-D62C842C447A}" presName="vertTwo" presStyleCnt="0"/>
      <dgm:spPr/>
      <dgm:t>
        <a:bodyPr/>
        <a:lstStyle/>
        <a:p>
          <a:endParaRPr lang="ru-RU"/>
        </a:p>
      </dgm:t>
    </dgm:pt>
    <dgm:pt modelId="{6D45C778-07CB-4A44-8C4D-F66E945223BA}" type="pres">
      <dgm:prSet presAssocID="{E0FC63CA-D057-43BE-9590-D62C842C447A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C705B-B38D-4835-AAB1-4C95DE805FBD}" type="pres">
      <dgm:prSet presAssocID="{E0FC63CA-D057-43BE-9590-D62C842C447A}" presName="horzTwo" presStyleCnt="0"/>
      <dgm:spPr/>
      <dgm:t>
        <a:bodyPr/>
        <a:lstStyle/>
        <a:p>
          <a:endParaRPr lang="ru-RU"/>
        </a:p>
      </dgm:t>
    </dgm:pt>
    <dgm:pt modelId="{8565C737-A5A8-48DD-A2BA-181B86C70382}" type="pres">
      <dgm:prSet presAssocID="{55BEA270-85FE-4A64-AC66-78826F255838}" presName="sibSpaceTwo" presStyleCnt="0"/>
      <dgm:spPr/>
      <dgm:t>
        <a:bodyPr/>
        <a:lstStyle/>
        <a:p>
          <a:endParaRPr lang="ru-RU"/>
        </a:p>
      </dgm:t>
    </dgm:pt>
    <dgm:pt modelId="{1B6501ED-9B4A-497F-8F0E-57AC6DE1AA3F}" type="pres">
      <dgm:prSet presAssocID="{CBF6E36E-D68D-4A5D-B78B-366572F509AF}" presName="vertTwo" presStyleCnt="0"/>
      <dgm:spPr/>
      <dgm:t>
        <a:bodyPr/>
        <a:lstStyle/>
        <a:p>
          <a:endParaRPr lang="ru-RU"/>
        </a:p>
      </dgm:t>
    </dgm:pt>
    <dgm:pt modelId="{AC679BA8-5DB2-4CA1-BF0B-D09DD3A4D4D1}" type="pres">
      <dgm:prSet presAssocID="{CBF6E36E-D68D-4A5D-B78B-366572F509A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D6252-0155-466A-A566-2C995DEE6E2C}" type="pres">
      <dgm:prSet presAssocID="{CBF6E36E-D68D-4A5D-B78B-366572F509AF}" presName="horzTwo" presStyleCnt="0"/>
      <dgm:spPr/>
      <dgm:t>
        <a:bodyPr/>
        <a:lstStyle/>
        <a:p>
          <a:endParaRPr lang="ru-RU"/>
        </a:p>
      </dgm:t>
    </dgm:pt>
  </dgm:ptLst>
  <dgm:cxnLst>
    <dgm:cxn modelId="{E61A2C1B-9A9E-456C-9A5D-F197CED97027}" srcId="{93E85F2A-0ED5-4D69-8AE2-68A8E13476DD}" destId="{174C00CE-5787-4CBC-8708-2B60A1CF53A2}" srcOrd="4" destOrd="0" parTransId="{54F07506-714E-4726-8040-CA63B4BE2B16}" sibTransId="{3DAA093E-7336-4E48-90A8-DB6C09AF6649}"/>
    <dgm:cxn modelId="{BB3584F2-9B16-4EEF-8134-56C53BEBCBDF}" srcId="{93E85F2A-0ED5-4D69-8AE2-68A8E13476DD}" destId="{E0FC63CA-D057-43BE-9590-D62C842C447A}" srcOrd="5" destOrd="0" parTransId="{C21D6B98-AAC1-46DC-BC93-F93CE75C39C6}" sibTransId="{55BEA270-85FE-4A64-AC66-78826F255838}"/>
    <dgm:cxn modelId="{B70CEF0B-4301-4B0C-AF49-7A28C2866331}" srcId="{93E85F2A-0ED5-4D69-8AE2-68A8E13476DD}" destId="{CBF6E36E-D68D-4A5D-B78B-366572F509AF}" srcOrd="6" destOrd="0" parTransId="{D1E7A16E-7612-463E-99C1-9288AC326E07}" sibTransId="{77772C90-A365-4779-94C0-D4B9A0E453C6}"/>
    <dgm:cxn modelId="{DCC3A68B-6E8B-4384-8185-9303362B1FAB}" type="presOf" srcId="{AE6B3739-2981-4919-9011-D2D36D383DF3}" destId="{B3A6501B-9F54-4AB4-AEC1-70A86E236A3F}" srcOrd="0" destOrd="0" presId="urn:microsoft.com/office/officeart/2005/8/layout/hierarchy4"/>
    <dgm:cxn modelId="{A2833E37-C393-4EF8-BC8C-2BF1ABEE3249}" type="presOf" srcId="{34EF42F8-AC76-4961-9FB4-24EA8904ACA2}" destId="{655799A0-5377-4BBD-9EC3-C82A1739BD34}" srcOrd="0" destOrd="0" presId="urn:microsoft.com/office/officeart/2005/8/layout/hierarchy4"/>
    <dgm:cxn modelId="{1AD71750-408C-4FD7-8F1F-764957A6A8F4}" srcId="{93E85F2A-0ED5-4D69-8AE2-68A8E13476DD}" destId="{FDF8ADBD-A007-417F-BD90-EB6C81B5AD87}" srcOrd="1" destOrd="0" parTransId="{904964F3-FA3D-45D5-BB43-B5D46AF82F2D}" sibTransId="{4439E696-A740-48FA-8D16-BEC2407B5F63}"/>
    <dgm:cxn modelId="{FB9C8BD4-A90A-44D9-B4FE-D188C6CAE681}" type="presOf" srcId="{93E85F2A-0ED5-4D69-8AE2-68A8E13476DD}" destId="{B272E46F-70F7-4BE1-A50E-733B50BE7458}" srcOrd="0" destOrd="0" presId="urn:microsoft.com/office/officeart/2005/8/layout/hierarchy4"/>
    <dgm:cxn modelId="{D5FD4C72-BB01-4766-9C28-C1BE3DDEB6D1}" type="presOf" srcId="{270EE3F7-CF3C-4405-985C-5C0DCA605A89}" destId="{C7BE5E7C-7F7C-49C8-B6EE-8A8C1231884E}" srcOrd="0" destOrd="0" presId="urn:microsoft.com/office/officeart/2005/8/layout/hierarchy4"/>
    <dgm:cxn modelId="{8AEC65C4-B7C1-440D-84C2-163A373B8919}" srcId="{270EE3F7-CF3C-4405-985C-5C0DCA605A89}" destId="{93E85F2A-0ED5-4D69-8AE2-68A8E13476DD}" srcOrd="0" destOrd="0" parTransId="{8D07C5CC-F5AA-4282-82DA-F48CAC501D43}" sibTransId="{8325F5A3-671B-45ED-A7E5-63099663CC7D}"/>
    <dgm:cxn modelId="{0181F730-77BE-49DD-AFFB-F7BE6460AE57}" srcId="{93E85F2A-0ED5-4D69-8AE2-68A8E13476DD}" destId="{AE6B3739-2981-4919-9011-D2D36D383DF3}" srcOrd="3" destOrd="0" parTransId="{268A09AB-508A-44CA-9E76-D0F16B896C86}" sibTransId="{E92E3C71-5799-40B7-BF98-2397B58436AD}"/>
    <dgm:cxn modelId="{A9B172E1-7A8F-43AA-815B-EAAEF96FF1ED}" type="presOf" srcId="{174C00CE-5787-4CBC-8708-2B60A1CF53A2}" destId="{02AEB65A-ECFE-4C28-8E60-BF1E89CE8005}" srcOrd="0" destOrd="0" presId="urn:microsoft.com/office/officeart/2005/8/layout/hierarchy4"/>
    <dgm:cxn modelId="{7F0CD1BC-FE98-4782-9669-5DCFC8B3A021}" type="presOf" srcId="{FDF8ADBD-A007-417F-BD90-EB6C81B5AD87}" destId="{EB71FEEE-9423-4A59-B83D-C94E7FD7CCC1}" srcOrd="0" destOrd="0" presId="urn:microsoft.com/office/officeart/2005/8/layout/hierarchy4"/>
    <dgm:cxn modelId="{21F10010-6978-4391-ABB3-66EA1825B0BB}" type="presOf" srcId="{CBF6E36E-D68D-4A5D-B78B-366572F509AF}" destId="{AC679BA8-5DB2-4CA1-BF0B-D09DD3A4D4D1}" srcOrd="0" destOrd="0" presId="urn:microsoft.com/office/officeart/2005/8/layout/hierarchy4"/>
    <dgm:cxn modelId="{5BAC7AC5-E327-4319-BB48-1EFC0934E92C}" srcId="{93E85F2A-0ED5-4D69-8AE2-68A8E13476DD}" destId="{34EF42F8-AC76-4961-9FB4-24EA8904ACA2}" srcOrd="0" destOrd="0" parTransId="{9B1424CA-AE5E-428E-AF9D-C5E2AE7682F2}" sibTransId="{1005CA00-E1DC-4E6A-AC1A-0316F0FD15C2}"/>
    <dgm:cxn modelId="{241C2B7E-DE3A-4663-8096-7AC97122D7B6}" type="presOf" srcId="{E0FC63CA-D057-43BE-9590-D62C842C447A}" destId="{6D45C778-07CB-4A44-8C4D-F66E945223BA}" srcOrd="0" destOrd="0" presId="urn:microsoft.com/office/officeart/2005/8/layout/hierarchy4"/>
    <dgm:cxn modelId="{7CBDFD4C-77E6-4D99-A820-384258385559}" srcId="{93E85F2A-0ED5-4D69-8AE2-68A8E13476DD}" destId="{A0A90C6E-D12B-444F-8088-EE5F8E564DD1}" srcOrd="2" destOrd="0" parTransId="{810C3716-6688-403B-8D4A-DAF7004DD7B5}" sibTransId="{7165D747-0B80-46BA-AC61-598B8C329970}"/>
    <dgm:cxn modelId="{A6259A56-FFA9-4CA9-950F-7A08A05B23FB}" type="presOf" srcId="{A0A90C6E-D12B-444F-8088-EE5F8E564DD1}" destId="{A4375D1F-B766-46E0-9FCF-D3B21EB6AA7C}" srcOrd="0" destOrd="0" presId="urn:microsoft.com/office/officeart/2005/8/layout/hierarchy4"/>
    <dgm:cxn modelId="{4B0A4D7F-D09F-4482-9F0A-9A889915CAE1}" type="presParOf" srcId="{C7BE5E7C-7F7C-49C8-B6EE-8A8C1231884E}" destId="{7A5C9469-4267-4B26-B4FD-E1A1622D955F}" srcOrd="0" destOrd="0" presId="urn:microsoft.com/office/officeart/2005/8/layout/hierarchy4"/>
    <dgm:cxn modelId="{06B09535-0CAE-4CD6-9AE5-1E6122B695F1}" type="presParOf" srcId="{7A5C9469-4267-4B26-B4FD-E1A1622D955F}" destId="{B272E46F-70F7-4BE1-A50E-733B50BE7458}" srcOrd="0" destOrd="0" presId="urn:microsoft.com/office/officeart/2005/8/layout/hierarchy4"/>
    <dgm:cxn modelId="{233E918D-564D-4B80-94C8-1550E7A8BC0B}" type="presParOf" srcId="{7A5C9469-4267-4B26-B4FD-E1A1622D955F}" destId="{E2300442-D951-4654-B41E-57F63066AD0C}" srcOrd="1" destOrd="0" presId="urn:microsoft.com/office/officeart/2005/8/layout/hierarchy4"/>
    <dgm:cxn modelId="{2671CD67-CF9C-4320-8E55-5F0D5D3E528A}" type="presParOf" srcId="{7A5C9469-4267-4B26-B4FD-E1A1622D955F}" destId="{455C0E2D-CB97-4B47-96F7-5F342D21610B}" srcOrd="2" destOrd="0" presId="urn:microsoft.com/office/officeart/2005/8/layout/hierarchy4"/>
    <dgm:cxn modelId="{7DFF5ACD-65CF-41E7-AFBC-0DFAD2F2FCB1}" type="presParOf" srcId="{455C0E2D-CB97-4B47-96F7-5F342D21610B}" destId="{CB046008-3192-4399-82C0-F591366CCC59}" srcOrd="0" destOrd="0" presId="urn:microsoft.com/office/officeart/2005/8/layout/hierarchy4"/>
    <dgm:cxn modelId="{A2B5A16C-26FE-4A18-844B-A7424FC78AF3}" type="presParOf" srcId="{CB046008-3192-4399-82C0-F591366CCC59}" destId="{655799A0-5377-4BBD-9EC3-C82A1739BD34}" srcOrd="0" destOrd="0" presId="urn:microsoft.com/office/officeart/2005/8/layout/hierarchy4"/>
    <dgm:cxn modelId="{2170D915-E925-49F8-AC15-BA5C48A6B5FB}" type="presParOf" srcId="{CB046008-3192-4399-82C0-F591366CCC59}" destId="{44A591EF-8646-4A34-8A78-877E9B3DDE9E}" srcOrd="1" destOrd="0" presId="urn:microsoft.com/office/officeart/2005/8/layout/hierarchy4"/>
    <dgm:cxn modelId="{A199C532-E0CC-48B6-902B-0FE9664FC469}" type="presParOf" srcId="{455C0E2D-CB97-4B47-96F7-5F342D21610B}" destId="{BF5F246B-1C94-4303-BB3D-DC1F0EAA086C}" srcOrd="1" destOrd="0" presId="urn:microsoft.com/office/officeart/2005/8/layout/hierarchy4"/>
    <dgm:cxn modelId="{1E0E67EF-7F8D-431D-B840-BE7B89C6008E}" type="presParOf" srcId="{455C0E2D-CB97-4B47-96F7-5F342D21610B}" destId="{48205B64-2226-4D97-BD7D-6593BD82DB11}" srcOrd="2" destOrd="0" presId="urn:microsoft.com/office/officeart/2005/8/layout/hierarchy4"/>
    <dgm:cxn modelId="{1381EE80-1242-4DD9-8398-7C45B6EA5D82}" type="presParOf" srcId="{48205B64-2226-4D97-BD7D-6593BD82DB11}" destId="{EB71FEEE-9423-4A59-B83D-C94E7FD7CCC1}" srcOrd="0" destOrd="0" presId="urn:microsoft.com/office/officeart/2005/8/layout/hierarchy4"/>
    <dgm:cxn modelId="{97B6FC6A-1427-457A-928E-2D06F82F757E}" type="presParOf" srcId="{48205B64-2226-4D97-BD7D-6593BD82DB11}" destId="{D2B22B8F-69F3-46EB-ADAE-4EC35FC328F5}" srcOrd="1" destOrd="0" presId="urn:microsoft.com/office/officeart/2005/8/layout/hierarchy4"/>
    <dgm:cxn modelId="{D55624A5-67AA-4EC9-89DD-DD42BFAD54EC}" type="presParOf" srcId="{455C0E2D-CB97-4B47-96F7-5F342D21610B}" destId="{0BAA58AD-619C-4968-8B90-CD9BB0DECE51}" srcOrd="3" destOrd="0" presId="urn:microsoft.com/office/officeart/2005/8/layout/hierarchy4"/>
    <dgm:cxn modelId="{3422E475-0223-44BF-A461-85CC125E371E}" type="presParOf" srcId="{455C0E2D-CB97-4B47-96F7-5F342D21610B}" destId="{509DF7AD-9BEF-454B-A2B9-18586FEC9392}" srcOrd="4" destOrd="0" presId="urn:microsoft.com/office/officeart/2005/8/layout/hierarchy4"/>
    <dgm:cxn modelId="{77A77DEB-C898-4445-B1DB-E8E9D71AE7B2}" type="presParOf" srcId="{509DF7AD-9BEF-454B-A2B9-18586FEC9392}" destId="{A4375D1F-B766-46E0-9FCF-D3B21EB6AA7C}" srcOrd="0" destOrd="0" presId="urn:microsoft.com/office/officeart/2005/8/layout/hierarchy4"/>
    <dgm:cxn modelId="{BE9A6E31-34AD-4841-9E8E-B2663B8592AC}" type="presParOf" srcId="{509DF7AD-9BEF-454B-A2B9-18586FEC9392}" destId="{83FB3C83-A184-4EA6-A786-992DD66C25E1}" srcOrd="1" destOrd="0" presId="urn:microsoft.com/office/officeart/2005/8/layout/hierarchy4"/>
    <dgm:cxn modelId="{2FDB7E32-2FF3-49FF-BE08-9FDAE9885BDE}" type="presParOf" srcId="{455C0E2D-CB97-4B47-96F7-5F342D21610B}" destId="{9D6323A5-1557-4996-B6FB-58C48C98D2E4}" srcOrd="5" destOrd="0" presId="urn:microsoft.com/office/officeart/2005/8/layout/hierarchy4"/>
    <dgm:cxn modelId="{1283D3DF-DF3F-4EBF-8DD0-D3FAE0B6227A}" type="presParOf" srcId="{455C0E2D-CB97-4B47-96F7-5F342D21610B}" destId="{217E5537-5016-49C3-BA75-B9A4AD4B7DDC}" srcOrd="6" destOrd="0" presId="urn:microsoft.com/office/officeart/2005/8/layout/hierarchy4"/>
    <dgm:cxn modelId="{FC2F4063-23A0-4C2B-A65E-3068BAD7C1F6}" type="presParOf" srcId="{217E5537-5016-49C3-BA75-B9A4AD4B7DDC}" destId="{B3A6501B-9F54-4AB4-AEC1-70A86E236A3F}" srcOrd="0" destOrd="0" presId="urn:microsoft.com/office/officeart/2005/8/layout/hierarchy4"/>
    <dgm:cxn modelId="{BE5BC4ED-A16F-4C89-A991-B596F3873953}" type="presParOf" srcId="{217E5537-5016-49C3-BA75-B9A4AD4B7DDC}" destId="{DE34C940-19EB-4358-8F45-B1D02F80742B}" srcOrd="1" destOrd="0" presId="urn:microsoft.com/office/officeart/2005/8/layout/hierarchy4"/>
    <dgm:cxn modelId="{1DA68BF3-6481-4468-ACFD-E6C810C3F85C}" type="presParOf" srcId="{455C0E2D-CB97-4B47-96F7-5F342D21610B}" destId="{1F4DDDDA-240A-43BD-B2BF-FFC4BEBC8C0E}" srcOrd="7" destOrd="0" presId="urn:microsoft.com/office/officeart/2005/8/layout/hierarchy4"/>
    <dgm:cxn modelId="{EF3EBB08-7D96-4E0B-9D36-58E7F4C7FD4C}" type="presParOf" srcId="{455C0E2D-CB97-4B47-96F7-5F342D21610B}" destId="{B2BAD8CC-DC45-4C3C-B28D-DC8209FB5E17}" srcOrd="8" destOrd="0" presId="urn:microsoft.com/office/officeart/2005/8/layout/hierarchy4"/>
    <dgm:cxn modelId="{EC99B028-20E2-4619-9488-AA5E7E5C1509}" type="presParOf" srcId="{B2BAD8CC-DC45-4C3C-B28D-DC8209FB5E17}" destId="{02AEB65A-ECFE-4C28-8E60-BF1E89CE8005}" srcOrd="0" destOrd="0" presId="urn:microsoft.com/office/officeart/2005/8/layout/hierarchy4"/>
    <dgm:cxn modelId="{738499D8-9AAC-4E4E-BBED-9B1073F6D1EB}" type="presParOf" srcId="{B2BAD8CC-DC45-4C3C-B28D-DC8209FB5E17}" destId="{2D07F600-F78F-40B1-9744-FB862E14A962}" srcOrd="1" destOrd="0" presId="urn:microsoft.com/office/officeart/2005/8/layout/hierarchy4"/>
    <dgm:cxn modelId="{97DB4AD0-F432-49A1-9265-80B0085019AD}" type="presParOf" srcId="{455C0E2D-CB97-4B47-96F7-5F342D21610B}" destId="{44D910AA-777D-4608-B200-812575D4DDB5}" srcOrd="9" destOrd="0" presId="urn:microsoft.com/office/officeart/2005/8/layout/hierarchy4"/>
    <dgm:cxn modelId="{5819547F-71D2-4874-88C6-7B7C5C7353D6}" type="presParOf" srcId="{455C0E2D-CB97-4B47-96F7-5F342D21610B}" destId="{B5981066-6056-4234-87EA-88FA05E6C51D}" srcOrd="10" destOrd="0" presId="urn:microsoft.com/office/officeart/2005/8/layout/hierarchy4"/>
    <dgm:cxn modelId="{3CCFB058-8FBC-49E1-B94F-5011F24F22F4}" type="presParOf" srcId="{B5981066-6056-4234-87EA-88FA05E6C51D}" destId="{6D45C778-07CB-4A44-8C4D-F66E945223BA}" srcOrd="0" destOrd="0" presId="urn:microsoft.com/office/officeart/2005/8/layout/hierarchy4"/>
    <dgm:cxn modelId="{34F63A62-BE7A-4FE6-AE01-1A28B4442CF0}" type="presParOf" srcId="{B5981066-6056-4234-87EA-88FA05E6C51D}" destId="{D36C705B-B38D-4835-AAB1-4C95DE805FBD}" srcOrd="1" destOrd="0" presId="urn:microsoft.com/office/officeart/2005/8/layout/hierarchy4"/>
    <dgm:cxn modelId="{A8639989-DFCA-4BC0-95C7-8C6C4B4C13F7}" type="presParOf" srcId="{455C0E2D-CB97-4B47-96F7-5F342D21610B}" destId="{8565C737-A5A8-48DD-A2BA-181B86C70382}" srcOrd="11" destOrd="0" presId="urn:microsoft.com/office/officeart/2005/8/layout/hierarchy4"/>
    <dgm:cxn modelId="{94D4F016-1AE0-4550-8EC4-9AD7D2EAAA80}" type="presParOf" srcId="{455C0E2D-CB97-4B47-96F7-5F342D21610B}" destId="{1B6501ED-9B4A-497F-8F0E-57AC6DE1AA3F}" srcOrd="12" destOrd="0" presId="urn:microsoft.com/office/officeart/2005/8/layout/hierarchy4"/>
    <dgm:cxn modelId="{E620F255-39F2-4962-96CB-5D5F5AF64288}" type="presParOf" srcId="{1B6501ED-9B4A-497F-8F0E-57AC6DE1AA3F}" destId="{AC679BA8-5DB2-4CA1-BF0B-D09DD3A4D4D1}" srcOrd="0" destOrd="0" presId="urn:microsoft.com/office/officeart/2005/8/layout/hierarchy4"/>
    <dgm:cxn modelId="{6A5710EC-F9BC-4636-9FFC-1E96112DC3B6}" type="presParOf" srcId="{1B6501ED-9B4A-497F-8F0E-57AC6DE1AA3F}" destId="{C19D6252-0155-466A-A566-2C995DEE6E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75837-BEB7-4BF0-ABFE-78148654C311}" type="doc">
      <dgm:prSet loTypeId="urn:microsoft.com/office/officeart/2005/8/layout/process4" loCatId="process" qsTypeId="urn:microsoft.com/office/officeart/2005/8/quickstyle/simple1#18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0E3C60-13A1-447A-AFC9-B6F532B9C1A6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Разворачивание клиент-серверной архитектуры 1С:Университет ПРОФ на центральном сервере вуза, подключение филиалов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EDD48-D512-4C0B-AFC4-C389924CDD4B}" type="parTrans" cxnId="{8E40343A-9613-45C1-A51C-3E5C1D6412E8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4E31E3-26E4-4A64-9E52-74CF3F4D3354}" type="sibTrans" cxnId="{8E40343A-9613-45C1-A51C-3E5C1D6412E8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1919E-93F4-4636-81C2-E51C01199684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Первоначальная настройка и заполнение вспомогательных справочников, документов и РС, настройка взаимодействия с ФИС ГИА и приема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143D3-72CF-470D-BFFF-26F6D60D9127}" type="parTrans" cxnId="{3D84E4CC-7065-41B0-8D4F-4139D80508C2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358B5B-4524-46CD-A95E-856C8A7B45E2}" type="sibTrans" cxnId="{3D84E4CC-7065-41B0-8D4F-4139D80508C2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52100-ED46-4C97-B9FA-8344FAC2C1BF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Настройка интерфейса и прав доступа пользователей согласно функциональным требованиям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53EAB-31AE-4598-9E74-4AE15D110E5A}" type="parTrans" cxnId="{241EE135-EC5B-47FA-89FE-0246777A6055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C7164E-968A-4E32-B362-F8D377709A28}" type="sibTrans" cxnId="{241EE135-EC5B-47FA-89FE-0246777A6055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A78BC-6CD8-4A39-BA11-30FCC1BA2E1B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 программных компонент согласно требованиям вуз, стандартизация и персонификация печатных форм и отчетов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49D9CC-47E0-46D1-96D5-25B1DCB442AF}" type="parTrans" cxnId="{7F191F48-D12C-4B6A-ADB4-D681B49B0A2B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6E5257-2A52-450B-B5CA-2FE2B4949FCC}" type="sibTrans" cxnId="{7F191F48-D12C-4B6A-ADB4-D681B49B0A2B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4BB848-8620-4D90-975D-A7298CF0AB20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 сотрудников ПК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F9594-FB7B-4C38-BF7E-F9B08ADA3722}" type="parTrans" cxnId="{11402C45-1090-40AB-8D45-F7E62C6A7551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87DA0-2FC5-4C45-B523-BA77B211D29D}" type="sibTrans" cxnId="{11402C45-1090-40AB-8D45-F7E62C6A7551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A7E04-6904-4185-AED0-5BEC799C075F}">
      <dgm:prSet phldrT="[Текст]" custT="1"/>
      <dgm:spPr/>
      <dgm:t>
        <a:bodyPr/>
        <a:lstStyle/>
        <a:p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Методическая и технологическая помощь в период проведения ПК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96F9D-A676-4C24-B809-234ED05579F4}" type="parTrans" cxnId="{66C0866B-EBD6-4A32-8996-2AB0F60B5EE9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706F9-0725-47BE-81CA-6E1606DE27CE}" type="sibTrans" cxnId="{66C0866B-EBD6-4A32-8996-2AB0F60B5EE9}">
      <dgm:prSet/>
      <dgm:spPr/>
      <dgm:t>
        <a:bodyPr/>
        <a:lstStyle/>
        <a:p>
          <a:endParaRPr lang="ru-RU" sz="1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B27CA-23F8-4909-BAD4-084C1CA583E2}" type="pres">
      <dgm:prSet presAssocID="{51175837-BEB7-4BF0-ABFE-78148654C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197C6-29A6-4E19-A2F7-514520C5EC5B}" type="pres">
      <dgm:prSet presAssocID="{AF7A7E04-6904-4185-AED0-5BEC799C075F}" presName="boxAndChildren" presStyleCnt="0"/>
      <dgm:spPr/>
    </dgm:pt>
    <dgm:pt modelId="{75CDCBEA-8BF5-4C8B-BD5C-5E349FF92284}" type="pres">
      <dgm:prSet presAssocID="{AF7A7E04-6904-4185-AED0-5BEC799C075F}" presName="parentTextBox" presStyleLbl="node1" presStyleIdx="0" presStyleCnt="6"/>
      <dgm:spPr/>
      <dgm:t>
        <a:bodyPr/>
        <a:lstStyle/>
        <a:p>
          <a:endParaRPr lang="ru-RU"/>
        </a:p>
      </dgm:t>
    </dgm:pt>
    <dgm:pt modelId="{65E83C88-F08C-471E-8D1F-5B55C7B3D4BE}" type="pres">
      <dgm:prSet presAssocID="{BE487DA0-2FC5-4C45-B523-BA77B211D29D}" presName="sp" presStyleCnt="0"/>
      <dgm:spPr/>
    </dgm:pt>
    <dgm:pt modelId="{07C269CE-1C22-4415-9E16-6D3E4E261E1E}" type="pres">
      <dgm:prSet presAssocID="{264BB848-8620-4D90-975D-A7298CF0AB20}" presName="arrowAndChildren" presStyleCnt="0"/>
      <dgm:spPr/>
    </dgm:pt>
    <dgm:pt modelId="{31686DD6-5A2C-4F67-9F40-976EA08737BD}" type="pres">
      <dgm:prSet presAssocID="{264BB848-8620-4D90-975D-A7298CF0AB20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8F52CC34-DEBC-4B93-A4D0-875C89B745C8}" type="pres">
      <dgm:prSet presAssocID="{8A6E5257-2A52-450B-B5CA-2FE2B4949FCC}" presName="sp" presStyleCnt="0"/>
      <dgm:spPr/>
    </dgm:pt>
    <dgm:pt modelId="{E06158F3-25F5-4585-9DF0-3185C10584FD}" type="pres">
      <dgm:prSet presAssocID="{6B8A78BC-6CD8-4A39-BA11-30FCC1BA2E1B}" presName="arrowAndChildren" presStyleCnt="0"/>
      <dgm:spPr/>
    </dgm:pt>
    <dgm:pt modelId="{47B2B8E6-3F07-47B1-9F30-BE5497E2202F}" type="pres">
      <dgm:prSet presAssocID="{6B8A78BC-6CD8-4A39-BA11-30FCC1BA2E1B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0EC3F0F7-834A-4DC6-8F69-9B6839850D5D}" type="pres">
      <dgm:prSet presAssocID="{AFC7164E-968A-4E32-B362-F8D377709A28}" presName="sp" presStyleCnt="0"/>
      <dgm:spPr/>
    </dgm:pt>
    <dgm:pt modelId="{73073481-2C17-4960-9810-EEBC3C64B58E}" type="pres">
      <dgm:prSet presAssocID="{69852100-ED46-4C97-B9FA-8344FAC2C1BF}" presName="arrowAndChildren" presStyleCnt="0"/>
      <dgm:spPr/>
    </dgm:pt>
    <dgm:pt modelId="{F1C76F3A-9006-4CC3-AA77-AF9BBADA9347}" type="pres">
      <dgm:prSet presAssocID="{69852100-ED46-4C97-B9FA-8344FAC2C1BF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EA971B47-83AD-4B10-899A-B7E1100BE3FB}" type="pres">
      <dgm:prSet presAssocID="{F3358B5B-4524-46CD-A95E-856C8A7B45E2}" presName="sp" presStyleCnt="0"/>
      <dgm:spPr/>
    </dgm:pt>
    <dgm:pt modelId="{D5E844C5-8A08-452F-9998-422780E33A4E}" type="pres">
      <dgm:prSet presAssocID="{B0B1919E-93F4-4636-81C2-E51C01199684}" presName="arrowAndChildren" presStyleCnt="0"/>
      <dgm:spPr/>
    </dgm:pt>
    <dgm:pt modelId="{B45BC70D-54C2-4082-A440-8D853A3A05F0}" type="pres">
      <dgm:prSet presAssocID="{B0B1919E-93F4-4636-81C2-E51C01199684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41BC8964-8CB2-449C-85AB-38546F973C15}" type="pres">
      <dgm:prSet presAssocID="{A34E31E3-26E4-4A64-9E52-74CF3F4D3354}" presName="sp" presStyleCnt="0"/>
      <dgm:spPr/>
    </dgm:pt>
    <dgm:pt modelId="{355C1782-7C80-43BC-B2CD-D4FB518AA321}" type="pres">
      <dgm:prSet presAssocID="{F00E3C60-13A1-447A-AFC9-B6F532B9C1A6}" presName="arrowAndChildren" presStyleCnt="0"/>
      <dgm:spPr/>
    </dgm:pt>
    <dgm:pt modelId="{2F7794F1-4DEC-4CD7-8F49-1AA3A1AD3E2C}" type="pres">
      <dgm:prSet presAssocID="{F00E3C60-13A1-447A-AFC9-B6F532B9C1A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519FF06-91A7-43B5-8463-17701DC72BF4}" type="presOf" srcId="{264BB848-8620-4D90-975D-A7298CF0AB20}" destId="{31686DD6-5A2C-4F67-9F40-976EA08737BD}" srcOrd="0" destOrd="0" presId="urn:microsoft.com/office/officeart/2005/8/layout/process4"/>
    <dgm:cxn modelId="{3A013C0D-FC60-4BB5-8370-775F6D1629C5}" type="presOf" srcId="{B0B1919E-93F4-4636-81C2-E51C01199684}" destId="{B45BC70D-54C2-4082-A440-8D853A3A05F0}" srcOrd="0" destOrd="0" presId="urn:microsoft.com/office/officeart/2005/8/layout/process4"/>
    <dgm:cxn modelId="{37999BC0-802E-4DCA-868F-1F551317964C}" type="presOf" srcId="{AF7A7E04-6904-4185-AED0-5BEC799C075F}" destId="{75CDCBEA-8BF5-4C8B-BD5C-5E349FF92284}" srcOrd="0" destOrd="0" presId="urn:microsoft.com/office/officeart/2005/8/layout/process4"/>
    <dgm:cxn modelId="{11402C45-1090-40AB-8D45-F7E62C6A7551}" srcId="{51175837-BEB7-4BF0-ABFE-78148654C311}" destId="{264BB848-8620-4D90-975D-A7298CF0AB20}" srcOrd="4" destOrd="0" parTransId="{8CFF9594-FB7B-4C38-BF7E-F9B08ADA3722}" sibTransId="{BE487DA0-2FC5-4C45-B523-BA77B211D29D}"/>
    <dgm:cxn modelId="{5DA6FE06-D33A-46FE-9D45-40BE09132FE1}" type="presOf" srcId="{6B8A78BC-6CD8-4A39-BA11-30FCC1BA2E1B}" destId="{47B2B8E6-3F07-47B1-9F30-BE5497E2202F}" srcOrd="0" destOrd="0" presId="urn:microsoft.com/office/officeart/2005/8/layout/process4"/>
    <dgm:cxn modelId="{3D84E4CC-7065-41B0-8D4F-4139D80508C2}" srcId="{51175837-BEB7-4BF0-ABFE-78148654C311}" destId="{B0B1919E-93F4-4636-81C2-E51C01199684}" srcOrd="1" destOrd="0" parTransId="{CEA143D3-72CF-470D-BFFF-26F6D60D9127}" sibTransId="{F3358B5B-4524-46CD-A95E-856C8A7B45E2}"/>
    <dgm:cxn modelId="{66C0866B-EBD6-4A32-8996-2AB0F60B5EE9}" srcId="{51175837-BEB7-4BF0-ABFE-78148654C311}" destId="{AF7A7E04-6904-4185-AED0-5BEC799C075F}" srcOrd="5" destOrd="0" parTransId="{4B196F9D-A676-4C24-B809-234ED05579F4}" sibTransId="{DBE706F9-0725-47BE-81CA-6E1606DE27CE}"/>
    <dgm:cxn modelId="{715E789A-841C-4648-8396-95C0ED175265}" type="presOf" srcId="{51175837-BEB7-4BF0-ABFE-78148654C311}" destId="{B30B27CA-23F8-4909-BAD4-084C1CA583E2}" srcOrd="0" destOrd="0" presId="urn:microsoft.com/office/officeart/2005/8/layout/process4"/>
    <dgm:cxn modelId="{241EE135-EC5B-47FA-89FE-0246777A6055}" srcId="{51175837-BEB7-4BF0-ABFE-78148654C311}" destId="{69852100-ED46-4C97-B9FA-8344FAC2C1BF}" srcOrd="2" destOrd="0" parTransId="{AC153EAB-31AE-4598-9E74-4AE15D110E5A}" sibTransId="{AFC7164E-968A-4E32-B362-F8D377709A28}"/>
    <dgm:cxn modelId="{8E40343A-9613-45C1-A51C-3E5C1D6412E8}" srcId="{51175837-BEB7-4BF0-ABFE-78148654C311}" destId="{F00E3C60-13A1-447A-AFC9-B6F532B9C1A6}" srcOrd="0" destOrd="0" parTransId="{8F4EDD48-D512-4C0B-AFC4-C389924CDD4B}" sibTransId="{A34E31E3-26E4-4A64-9E52-74CF3F4D3354}"/>
    <dgm:cxn modelId="{1C1FEC15-50A2-44E7-99BF-CEE916E32CEF}" type="presOf" srcId="{69852100-ED46-4C97-B9FA-8344FAC2C1BF}" destId="{F1C76F3A-9006-4CC3-AA77-AF9BBADA9347}" srcOrd="0" destOrd="0" presId="urn:microsoft.com/office/officeart/2005/8/layout/process4"/>
    <dgm:cxn modelId="{7F191F48-D12C-4B6A-ADB4-D681B49B0A2B}" srcId="{51175837-BEB7-4BF0-ABFE-78148654C311}" destId="{6B8A78BC-6CD8-4A39-BA11-30FCC1BA2E1B}" srcOrd="3" destOrd="0" parTransId="{8D49D9CC-47E0-46D1-96D5-25B1DCB442AF}" sibTransId="{8A6E5257-2A52-450B-B5CA-2FE2B4949FCC}"/>
    <dgm:cxn modelId="{051E211D-A47E-427F-8D4D-300C2BAC86C2}" type="presOf" srcId="{F00E3C60-13A1-447A-AFC9-B6F532B9C1A6}" destId="{2F7794F1-4DEC-4CD7-8F49-1AA3A1AD3E2C}" srcOrd="0" destOrd="0" presId="urn:microsoft.com/office/officeart/2005/8/layout/process4"/>
    <dgm:cxn modelId="{9CFA5675-9709-4BEF-B636-02D0B4030944}" type="presParOf" srcId="{B30B27CA-23F8-4909-BAD4-084C1CA583E2}" destId="{BA9197C6-29A6-4E19-A2F7-514520C5EC5B}" srcOrd="0" destOrd="0" presId="urn:microsoft.com/office/officeart/2005/8/layout/process4"/>
    <dgm:cxn modelId="{07751331-6AD3-43B8-90C4-7C33F8658474}" type="presParOf" srcId="{BA9197C6-29A6-4E19-A2F7-514520C5EC5B}" destId="{75CDCBEA-8BF5-4C8B-BD5C-5E349FF92284}" srcOrd="0" destOrd="0" presId="urn:microsoft.com/office/officeart/2005/8/layout/process4"/>
    <dgm:cxn modelId="{5550CAD7-4F72-4543-932F-BD76F13C0113}" type="presParOf" srcId="{B30B27CA-23F8-4909-BAD4-084C1CA583E2}" destId="{65E83C88-F08C-471E-8D1F-5B55C7B3D4BE}" srcOrd="1" destOrd="0" presId="urn:microsoft.com/office/officeart/2005/8/layout/process4"/>
    <dgm:cxn modelId="{C09C31DD-02D0-4A75-BECE-3CFE9E0C4E58}" type="presParOf" srcId="{B30B27CA-23F8-4909-BAD4-084C1CA583E2}" destId="{07C269CE-1C22-4415-9E16-6D3E4E261E1E}" srcOrd="2" destOrd="0" presId="urn:microsoft.com/office/officeart/2005/8/layout/process4"/>
    <dgm:cxn modelId="{0727B157-1DB2-428E-BA54-CA71F980C6FE}" type="presParOf" srcId="{07C269CE-1C22-4415-9E16-6D3E4E261E1E}" destId="{31686DD6-5A2C-4F67-9F40-976EA08737BD}" srcOrd="0" destOrd="0" presId="urn:microsoft.com/office/officeart/2005/8/layout/process4"/>
    <dgm:cxn modelId="{6E5B5EDA-D63A-49DA-A92E-2039861E3191}" type="presParOf" srcId="{B30B27CA-23F8-4909-BAD4-084C1CA583E2}" destId="{8F52CC34-DEBC-4B93-A4D0-875C89B745C8}" srcOrd="3" destOrd="0" presId="urn:microsoft.com/office/officeart/2005/8/layout/process4"/>
    <dgm:cxn modelId="{9226EF70-EFAC-467B-8112-8B556935B5BA}" type="presParOf" srcId="{B30B27CA-23F8-4909-BAD4-084C1CA583E2}" destId="{E06158F3-25F5-4585-9DF0-3185C10584FD}" srcOrd="4" destOrd="0" presId="urn:microsoft.com/office/officeart/2005/8/layout/process4"/>
    <dgm:cxn modelId="{58552205-5D6E-4020-8938-379F09882D0D}" type="presParOf" srcId="{E06158F3-25F5-4585-9DF0-3185C10584FD}" destId="{47B2B8E6-3F07-47B1-9F30-BE5497E2202F}" srcOrd="0" destOrd="0" presId="urn:microsoft.com/office/officeart/2005/8/layout/process4"/>
    <dgm:cxn modelId="{B29D1FA4-C363-4744-AD2A-EFFBE4017247}" type="presParOf" srcId="{B30B27CA-23F8-4909-BAD4-084C1CA583E2}" destId="{0EC3F0F7-834A-4DC6-8F69-9B6839850D5D}" srcOrd="5" destOrd="0" presId="urn:microsoft.com/office/officeart/2005/8/layout/process4"/>
    <dgm:cxn modelId="{FEB80D5E-75B3-46F6-B696-B1DDC3497547}" type="presParOf" srcId="{B30B27CA-23F8-4909-BAD4-084C1CA583E2}" destId="{73073481-2C17-4960-9810-EEBC3C64B58E}" srcOrd="6" destOrd="0" presId="urn:microsoft.com/office/officeart/2005/8/layout/process4"/>
    <dgm:cxn modelId="{3FF130FB-8D15-4A49-A91C-7DB3FE623362}" type="presParOf" srcId="{73073481-2C17-4960-9810-EEBC3C64B58E}" destId="{F1C76F3A-9006-4CC3-AA77-AF9BBADA9347}" srcOrd="0" destOrd="0" presId="urn:microsoft.com/office/officeart/2005/8/layout/process4"/>
    <dgm:cxn modelId="{0A88AC22-31CA-4977-8D44-89A124FFBCB7}" type="presParOf" srcId="{B30B27CA-23F8-4909-BAD4-084C1CA583E2}" destId="{EA971B47-83AD-4B10-899A-B7E1100BE3FB}" srcOrd="7" destOrd="0" presId="urn:microsoft.com/office/officeart/2005/8/layout/process4"/>
    <dgm:cxn modelId="{73CDA473-9F2B-429A-BAB1-96FC70FEA6B2}" type="presParOf" srcId="{B30B27CA-23F8-4909-BAD4-084C1CA583E2}" destId="{D5E844C5-8A08-452F-9998-422780E33A4E}" srcOrd="8" destOrd="0" presId="urn:microsoft.com/office/officeart/2005/8/layout/process4"/>
    <dgm:cxn modelId="{5A2FDDB6-AE21-4138-AFE5-4734B441DC9C}" type="presParOf" srcId="{D5E844C5-8A08-452F-9998-422780E33A4E}" destId="{B45BC70D-54C2-4082-A440-8D853A3A05F0}" srcOrd="0" destOrd="0" presId="urn:microsoft.com/office/officeart/2005/8/layout/process4"/>
    <dgm:cxn modelId="{76A0F6D8-B90A-4A5F-85EC-CE5082FD5039}" type="presParOf" srcId="{B30B27CA-23F8-4909-BAD4-084C1CA583E2}" destId="{41BC8964-8CB2-449C-85AB-38546F973C15}" srcOrd="9" destOrd="0" presId="urn:microsoft.com/office/officeart/2005/8/layout/process4"/>
    <dgm:cxn modelId="{5A3872C1-5345-4DE2-B038-398624FC968F}" type="presParOf" srcId="{B30B27CA-23F8-4909-BAD4-084C1CA583E2}" destId="{355C1782-7C80-43BC-B2CD-D4FB518AA321}" srcOrd="10" destOrd="0" presId="urn:microsoft.com/office/officeart/2005/8/layout/process4"/>
    <dgm:cxn modelId="{9D475572-93A0-4E8D-99C9-08A6D2CA622E}" type="presParOf" srcId="{355C1782-7C80-43BC-B2CD-D4FB518AA321}" destId="{2F7794F1-4DEC-4CD7-8F49-1AA3A1AD3E2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19" qsCatId="simple" csTypeId="urn:microsoft.com/office/officeart/2005/8/colors/accent1_2#11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2E19C-BF5E-42E2-8906-28B32C970265}" type="presOf" srcId="{7DB33368-FA01-4159-A0DE-7E95C1B03831}" destId="{2613A808-0672-410E-BBB1-0D048A035248}" srcOrd="0" destOrd="0" presId="urn:microsoft.com/office/officeart/2005/8/layout/chevron1"/>
    <dgm:cxn modelId="{67B4DA63-B8E0-4EA6-A860-72FBC523D08A}" type="presOf" srcId="{394CD072-1788-46B8-A3FD-B7E2CBD14257}" destId="{27AADC38-2CCB-489C-B85D-C2AA0E18633F}" srcOrd="0" destOrd="0" presId="urn:microsoft.com/office/officeart/2005/8/layout/chevron1"/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0A6B9CEA-FA06-43C8-98F0-D381009D0B4F}" type="presOf" srcId="{1B245BB0-7329-419E-884F-EE6AAD01384F}" destId="{ACFAD2C4-AB59-4361-9104-C14C4903D137}" srcOrd="0" destOrd="0" presId="urn:microsoft.com/office/officeart/2005/8/layout/chevron1"/>
    <dgm:cxn modelId="{80AF9334-C565-45B8-B557-687F3D007693}" type="presOf" srcId="{99CC0790-10FF-442C-A268-E4A649EFE297}" destId="{B164C54D-CF51-49FF-AFE7-752D5B2880E8}" srcOrd="0" destOrd="0" presId="urn:microsoft.com/office/officeart/2005/8/layout/chevron1"/>
    <dgm:cxn modelId="{F8DB7953-199C-4978-976C-16644310B056}" type="presOf" srcId="{428D5E9C-41E8-4496-B14D-ED23DA7CF982}" destId="{4081616F-9BE0-4547-A73B-BE5F4399E293}" srcOrd="0" destOrd="0" presId="urn:microsoft.com/office/officeart/2005/8/layout/chevron1"/>
    <dgm:cxn modelId="{6CBBF61D-8E31-4A01-92CE-2CE7C6775623}" type="presOf" srcId="{1AA49783-AD1E-477C-B58C-224D703552A7}" destId="{7D6D31F8-7188-4ECA-A42D-8F0E14B40F48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F5F0F4C4-C09C-4573-B971-9043EDBA55A8}" type="presOf" srcId="{CEE620A0-6C47-46D2-A80D-B9A4F6722A0B}" destId="{DBC5D476-421F-44AD-9F11-5B6630D8C3EB}" srcOrd="0" destOrd="0" presId="urn:microsoft.com/office/officeart/2005/8/layout/chevron1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77AEAD21-D5B7-4D6C-B222-28F448ECDAD4}" type="presParOf" srcId="{4081616F-9BE0-4547-A73B-BE5F4399E293}" destId="{DBC5D476-421F-44AD-9F11-5B6630D8C3EB}" srcOrd="0" destOrd="0" presId="urn:microsoft.com/office/officeart/2005/8/layout/chevron1"/>
    <dgm:cxn modelId="{FB108003-EAF6-44FD-8668-29DEF8C37081}" type="presParOf" srcId="{4081616F-9BE0-4547-A73B-BE5F4399E293}" destId="{285122B3-D384-45A2-B377-9C81D44D6BAC}" srcOrd="1" destOrd="0" presId="urn:microsoft.com/office/officeart/2005/8/layout/chevron1"/>
    <dgm:cxn modelId="{C7384EC1-894F-457D-ACAF-FBB81D512572}" type="presParOf" srcId="{4081616F-9BE0-4547-A73B-BE5F4399E293}" destId="{B164C54D-CF51-49FF-AFE7-752D5B2880E8}" srcOrd="2" destOrd="0" presId="urn:microsoft.com/office/officeart/2005/8/layout/chevron1"/>
    <dgm:cxn modelId="{AC85CFB3-6643-40A5-983E-836CCCD3348C}" type="presParOf" srcId="{4081616F-9BE0-4547-A73B-BE5F4399E293}" destId="{E3E43E03-805E-44D4-BF6D-58469CE772BD}" srcOrd="3" destOrd="0" presId="urn:microsoft.com/office/officeart/2005/8/layout/chevron1"/>
    <dgm:cxn modelId="{26AC112C-9CBF-435A-AE44-D19C0FA18AF0}" type="presParOf" srcId="{4081616F-9BE0-4547-A73B-BE5F4399E293}" destId="{7D6D31F8-7188-4ECA-A42D-8F0E14B40F48}" srcOrd="4" destOrd="0" presId="urn:microsoft.com/office/officeart/2005/8/layout/chevron1"/>
    <dgm:cxn modelId="{FA7B5D25-B4DB-4F19-BAE5-5AB014308C59}" type="presParOf" srcId="{4081616F-9BE0-4547-A73B-BE5F4399E293}" destId="{92498154-49E9-437C-996A-1D42D57FEAF3}" srcOrd="5" destOrd="0" presId="urn:microsoft.com/office/officeart/2005/8/layout/chevron1"/>
    <dgm:cxn modelId="{9B62F9A9-C88E-4D0A-9F45-03231346AA51}" type="presParOf" srcId="{4081616F-9BE0-4547-A73B-BE5F4399E293}" destId="{ACFAD2C4-AB59-4361-9104-C14C4903D137}" srcOrd="6" destOrd="0" presId="urn:microsoft.com/office/officeart/2005/8/layout/chevron1"/>
    <dgm:cxn modelId="{EC2941C0-EC88-42B5-B4D3-DF059C73E8B8}" type="presParOf" srcId="{4081616F-9BE0-4547-A73B-BE5F4399E293}" destId="{4098187E-6973-41F7-A0FE-0766276DAA00}" srcOrd="7" destOrd="0" presId="urn:microsoft.com/office/officeart/2005/8/layout/chevron1"/>
    <dgm:cxn modelId="{A6432658-5D58-4474-A8B3-B7788C437E2B}" type="presParOf" srcId="{4081616F-9BE0-4547-A73B-BE5F4399E293}" destId="{2613A808-0672-410E-BBB1-0D048A035248}" srcOrd="8" destOrd="0" presId="urn:microsoft.com/office/officeart/2005/8/layout/chevron1"/>
    <dgm:cxn modelId="{CF447DC9-ED0A-428F-9F6D-C08A96493FF5}" type="presParOf" srcId="{4081616F-9BE0-4547-A73B-BE5F4399E293}" destId="{3BB366B2-001F-4EBD-A032-4D8D6C75B863}" srcOrd="9" destOrd="0" presId="urn:microsoft.com/office/officeart/2005/8/layout/chevron1"/>
    <dgm:cxn modelId="{8342876F-9E56-4B94-BD04-F5BF9DB732BC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20" qsCatId="simple" csTypeId="urn:microsoft.com/office/officeart/2005/8/colors/accent1_2#12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4C487133-41C4-4BC8-A39D-076AEB9A9C6D}" type="presOf" srcId="{99CC0790-10FF-442C-A268-E4A649EFE297}" destId="{B164C54D-CF51-49FF-AFE7-752D5B2880E8}" srcOrd="0" destOrd="0" presId="urn:microsoft.com/office/officeart/2005/8/layout/chevron1"/>
    <dgm:cxn modelId="{730BDC99-2536-4388-88D5-853337005980}" type="presOf" srcId="{7DB33368-FA01-4159-A0DE-7E95C1B03831}" destId="{2613A808-0672-410E-BBB1-0D048A035248}" srcOrd="0" destOrd="0" presId="urn:microsoft.com/office/officeart/2005/8/layout/chevron1"/>
    <dgm:cxn modelId="{A732FE82-CC87-4A95-B8A5-EB8E307DE4FA}" type="presOf" srcId="{428D5E9C-41E8-4496-B14D-ED23DA7CF982}" destId="{4081616F-9BE0-4547-A73B-BE5F4399E293}" srcOrd="0" destOrd="0" presId="urn:microsoft.com/office/officeart/2005/8/layout/chevron1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8EBBCB8D-165E-4A26-8C8C-DA9B33DE3960}" type="presOf" srcId="{1B245BB0-7329-419E-884F-EE6AAD01384F}" destId="{ACFAD2C4-AB59-4361-9104-C14C4903D137}" srcOrd="0" destOrd="0" presId="urn:microsoft.com/office/officeart/2005/8/layout/chevron1"/>
    <dgm:cxn modelId="{025C4A5F-7E70-49D1-8B06-D43D100ED2CA}" type="presOf" srcId="{1AA49783-AD1E-477C-B58C-224D703552A7}" destId="{7D6D31F8-7188-4ECA-A42D-8F0E14B40F48}" srcOrd="0" destOrd="0" presId="urn:microsoft.com/office/officeart/2005/8/layout/chevron1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AC5747F8-A817-4534-97E0-35D9D3606253}" type="presOf" srcId="{CEE620A0-6C47-46D2-A80D-B9A4F6722A0B}" destId="{DBC5D476-421F-44AD-9F11-5B6630D8C3EB}" srcOrd="0" destOrd="0" presId="urn:microsoft.com/office/officeart/2005/8/layout/chevron1"/>
    <dgm:cxn modelId="{24061C32-E181-4F54-98A4-8BA4A3EE931F}" type="presOf" srcId="{394CD072-1788-46B8-A3FD-B7E2CBD14257}" destId="{27AADC38-2CCB-489C-B85D-C2AA0E18633F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BB4AC3AC-9733-4E49-BCCF-A62111EA470D}" type="presParOf" srcId="{4081616F-9BE0-4547-A73B-BE5F4399E293}" destId="{DBC5D476-421F-44AD-9F11-5B6630D8C3EB}" srcOrd="0" destOrd="0" presId="urn:microsoft.com/office/officeart/2005/8/layout/chevron1"/>
    <dgm:cxn modelId="{0C9E4FE2-086D-4F13-B5A3-BB6E92027ACD}" type="presParOf" srcId="{4081616F-9BE0-4547-A73B-BE5F4399E293}" destId="{285122B3-D384-45A2-B377-9C81D44D6BAC}" srcOrd="1" destOrd="0" presId="urn:microsoft.com/office/officeart/2005/8/layout/chevron1"/>
    <dgm:cxn modelId="{B1B877ED-463C-49FE-B9DF-FAEE191933D9}" type="presParOf" srcId="{4081616F-9BE0-4547-A73B-BE5F4399E293}" destId="{B164C54D-CF51-49FF-AFE7-752D5B2880E8}" srcOrd="2" destOrd="0" presId="urn:microsoft.com/office/officeart/2005/8/layout/chevron1"/>
    <dgm:cxn modelId="{81D56A94-EC5A-4D73-B321-FF0C4284C0BA}" type="presParOf" srcId="{4081616F-9BE0-4547-A73B-BE5F4399E293}" destId="{E3E43E03-805E-44D4-BF6D-58469CE772BD}" srcOrd="3" destOrd="0" presId="urn:microsoft.com/office/officeart/2005/8/layout/chevron1"/>
    <dgm:cxn modelId="{D2594EDB-76A3-4731-88A1-8560C97F1D3E}" type="presParOf" srcId="{4081616F-9BE0-4547-A73B-BE5F4399E293}" destId="{7D6D31F8-7188-4ECA-A42D-8F0E14B40F48}" srcOrd="4" destOrd="0" presId="urn:microsoft.com/office/officeart/2005/8/layout/chevron1"/>
    <dgm:cxn modelId="{FB87E531-7482-4680-825D-263D5AA127A8}" type="presParOf" srcId="{4081616F-9BE0-4547-A73B-BE5F4399E293}" destId="{92498154-49E9-437C-996A-1D42D57FEAF3}" srcOrd="5" destOrd="0" presId="urn:microsoft.com/office/officeart/2005/8/layout/chevron1"/>
    <dgm:cxn modelId="{41E05248-7C9A-40D8-9B87-25989C12C2C6}" type="presParOf" srcId="{4081616F-9BE0-4547-A73B-BE5F4399E293}" destId="{ACFAD2C4-AB59-4361-9104-C14C4903D137}" srcOrd="6" destOrd="0" presId="urn:microsoft.com/office/officeart/2005/8/layout/chevron1"/>
    <dgm:cxn modelId="{9B32AF83-8897-4D84-AB5A-DF30EB3E54C7}" type="presParOf" srcId="{4081616F-9BE0-4547-A73B-BE5F4399E293}" destId="{4098187E-6973-41F7-A0FE-0766276DAA00}" srcOrd="7" destOrd="0" presId="urn:microsoft.com/office/officeart/2005/8/layout/chevron1"/>
    <dgm:cxn modelId="{8EE99A5D-37AF-4D93-9667-436BA9A8495C}" type="presParOf" srcId="{4081616F-9BE0-4547-A73B-BE5F4399E293}" destId="{2613A808-0672-410E-BBB1-0D048A035248}" srcOrd="8" destOrd="0" presId="urn:microsoft.com/office/officeart/2005/8/layout/chevron1"/>
    <dgm:cxn modelId="{0F4E76BF-C5F2-4F60-A6FE-180BD2508B1D}" type="presParOf" srcId="{4081616F-9BE0-4547-A73B-BE5F4399E293}" destId="{3BB366B2-001F-4EBD-A032-4D8D6C75B863}" srcOrd="9" destOrd="0" presId="urn:microsoft.com/office/officeart/2005/8/layout/chevron1"/>
    <dgm:cxn modelId="{F3942A28-D339-44DD-9851-718CF45E5A0F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21" qsCatId="simple" csTypeId="urn:microsoft.com/office/officeart/2005/8/colors/accent1_2#13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7F4AB1EA-ACF5-4CBC-8147-D236BAAA2647}" type="presOf" srcId="{CEE620A0-6C47-46D2-A80D-B9A4F6722A0B}" destId="{DBC5D476-421F-44AD-9F11-5B6630D8C3EB}" srcOrd="0" destOrd="0" presId="urn:microsoft.com/office/officeart/2005/8/layout/chevron1"/>
    <dgm:cxn modelId="{8B4857B1-49DE-4B1B-B2BC-FF5D94FB6FA5}" type="presOf" srcId="{394CD072-1788-46B8-A3FD-B7E2CBD14257}" destId="{27AADC38-2CCB-489C-B85D-C2AA0E18633F}" srcOrd="0" destOrd="0" presId="urn:microsoft.com/office/officeart/2005/8/layout/chevron1"/>
    <dgm:cxn modelId="{BDBB6042-8CF2-42C1-8E4E-2623C419413F}" type="presOf" srcId="{428D5E9C-41E8-4496-B14D-ED23DA7CF982}" destId="{4081616F-9BE0-4547-A73B-BE5F4399E293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5D5E7E19-698D-4AD3-8864-CEE31E2B8187}" type="presOf" srcId="{99CC0790-10FF-442C-A268-E4A649EFE297}" destId="{B164C54D-CF51-49FF-AFE7-752D5B2880E8}" srcOrd="0" destOrd="0" presId="urn:microsoft.com/office/officeart/2005/8/layout/chevron1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8830E340-B4F6-48DD-849E-8FC9036A1CF2}" type="presOf" srcId="{7DB33368-FA01-4159-A0DE-7E95C1B03831}" destId="{2613A808-0672-410E-BBB1-0D048A035248}" srcOrd="0" destOrd="0" presId="urn:microsoft.com/office/officeart/2005/8/layout/chevron1"/>
    <dgm:cxn modelId="{832D2247-88F4-4C7F-97B5-25ECC1971CEE}" type="presOf" srcId="{1AA49783-AD1E-477C-B58C-224D703552A7}" destId="{7D6D31F8-7188-4ECA-A42D-8F0E14B40F48}" srcOrd="0" destOrd="0" presId="urn:microsoft.com/office/officeart/2005/8/layout/chevron1"/>
    <dgm:cxn modelId="{2856CCC9-0614-46ED-86F7-33B46A7A62BD}" type="presOf" srcId="{1B245BB0-7329-419E-884F-EE6AAD01384F}" destId="{ACFAD2C4-AB59-4361-9104-C14C4903D137}" srcOrd="0" destOrd="0" presId="urn:microsoft.com/office/officeart/2005/8/layout/chevron1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29FBB04F-36ED-41EF-91FC-66CE10F061AF}" type="presParOf" srcId="{4081616F-9BE0-4547-A73B-BE5F4399E293}" destId="{DBC5D476-421F-44AD-9F11-5B6630D8C3EB}" srcOrd="0" destOrd="0" presId="urn:microsoft.com/office/officeart/2005/8/layout/chevron1"/>
    <dgm:cxn modelId="{FA04D603-B910-4594-A469-5EE1E0C9BD86}" type="presParOf" srcId="{4081616F-9BE0-4547-A73B-BE5F4399E293}" destId="{285122B3-D384-45A2-B377-9C81D44D6BAC}" srcOrd="1" destOrd="0" presId="urn:microsoft.com/office/officeart/2005/8/layout/chevron1"/>
    <dgm:cxn modelId="{FEB19FC8-74C2-46DA-942B-90ADA9079752}" type="presParOf" srcId="{4081616F-9BE0-4547-A73B-BE5F4399E293}" destId="{B164C54D-CF51-49FF-AFE7-752D5B2880E8}" srcOrd="2" destOrd="0" presId="urn:microsoft.com/office/officeart/2005/8/layout/chevron1"/>
    <dgm:cxn modelId="{F35CAD8A-3A51-41F2-9020-8A516E638659}" type="presParOf" srcId="{4081616F-9BE0-4547-A73B-BE5F4399E293}" destId="{E3E43E03-805E-44D4-BF6D-58469CE772BD}" srcOrd="3" destOrd="0" presId="urn:microsoft.com/office/officeart/2005/8/layout/chevron1"/>
    <dgm:cxn modelId="{C91AA7EF-F25B-459F-AFFB-A4958CFC7EA8}" type="presParOf" srcId="{4081616F-9BE0-4547-A73B-BE5F4399E293}" destId="{7D6D31F8-7188-4ECA-A42D-8F0E14B40F48}" srcOrd="4" destOrd="0" presId="urn:microsoft.com/office/officeart/2005/8/layout/chevron1"/>
    <dgm:cxn modelId="{3ED4F972-266C-4942-A3CE-ADFDB5B707E8}" type="presParOf" srcId="{4081616F-9BE0-4547-A73B-BE5F4399E293}" destId="{92498154-49E9-437C-996A-1D42D57FEAF3}" srcOrd="5" destOrd="0" presId="urn:microsoft.com/office/officeart/2005/8/layout/chevron1"/>
    <dgm:cxn modelId="{A47A80CF-3173-4B73-BE7D-2F29CA7B0901}" type="presParOf" srcId="{4081616F-9BE0-4547-A73B-BE5F4399E293}" destId="{ACFAD2C4-AB59-4361-9104-C14C4903D137}" srcOrd="6" destOrd="0" presId="urn:microsoft.com/office/officeart/2005/8/layout/chevron1"/>
    <dgm:cxn modelId="{CC37A275-24C9-4273-81AB-E09F1F8A0B2F}" type="presParOf" srcId="{4081616F-9BE0-4547-A73B-BE5F4399E293}" destId="{4098187E-6973-41F7-A0FE-0766276DAA00}" srcOrd="7" destOrd="0" presId="urn:microsoft.com/office/officeart/2005/8/layout/chevron1"/>
    <dgm:cxn modelId="{290A141F-FF94-4424-881D-AC99DAA63DA6}" type="presParOf" srcId="{4081616F-9BE0-4547-A73B-BE5F4399E293}" destId="{2613A808-0672-410E-BBB1-0D048A035248}" srcOrd="8" destOrd="0" presId="urn:microsoft.com/office/officeart/2005/8/layout/chevron1"/>
    <dgm:cxn modelId="{A8D3DFF0-EAF7-442A-BECF-78C51CF628F1}" type="presParOf" srcId="{4081616F-9BE0-4547-A73B-BE5F4399E293}" destId="{3BB366B2-001F-4EBD-A032-4D8D6C75B863}" srcOrd="9" destOrd="0" presId="urn:microsoft.com/office/officeart/2005/8/layout/chevron1"/>
    <dgm:cxn modelId="{32101136-C510-4306-B001-5D1E19D9F40A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8D5E9C-41E8-4496-B14D-ED23DA7CF982}" type="doc">
      <dgm:prSet loTypeId="urn:microsoft.com/office/officeart/2005/8/layout/chevron1" loCatId="process" qsTypeId="urn:microsoft.com/office/officeart/2005/8/quickstyle/simple1#22" qsCatId="simple" csTypeId="urn:microsoft.com/office/officeart/2005/8/colors/accent1_2#14" csCatId="accent1" phldr="1"/>
      <dgm:spPr/>
    </dgm:pt>
    <dgm:pt modelId="{CEE620A0-6C47-46D2-A80D-B9A4F6722A0B}">
      <dgm:prSet phldrT="[Текст]" custT="1"/>
      <dgm:spPr/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Установка 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09953-3B15-4FAB-8DD0-34EB7720DC82}" type="parTrans" cxnId="{B39A057D-236A-4697-832A-9F761D02EB08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2CA1C2-5EF9-4FCF-A17C-25146B5DB02F}" type="sibTrans" cxnId="{B39A057D-236A-4697-832A-9F761D02EB08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C0790-10FF-442C-A268-E4A649EFE29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2.Настройка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36E7B-C754-466F-A553-93AAC0A3D07C}" type="parTrans" cxnId="{79E64AD5-219D-4332-A61B-3E3677765DFA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D02FC-6209-4469-9663-F073C3B5B7EE}" type="sibTrans" cxnId="{79E64AD5-219D-4332-A61B-3E3677765DFA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49783-AD1E-477C-B58C-224D703552A7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Доступ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5C34E-856F-4FA7-ADFB-CCBB01B309D8}" type="parTrans" cxnId="{6D5C5CA5-4975-45BC-AE38-F90E7B4A7731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6A730-21F8-4C7D-9CF2-AC6909D4B349}" type="sibTrans" cxnId="{6D5C5CA5-4975-45BC-AE38-F90E7B4A7731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245BB0-7329-419E-884F-EE6AAD01384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Адаптация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BE574-298A-4A4C-A18C-F0938DADB2EE}" type="parTrans" cxnId="{65788456-B2F1-4218-92DC-721FECE2B349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83854-3294-4A0F-B96B-06977A7678FB}" type="sibTrans" cxnId="{65788456-B2F1-4218-92DC-721FECE2B349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368-FA01-4159-A0DE-7E95C1B0383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Обучение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11071-3CDB-42C1-9216-5B0084A73D7C}" type="parTrans" cxnId="{45174ABB-C15E-49DD-9130-210A90D6BDCB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A3052-81EB-46D2-B67C-E00473AB7A1B}" type="sibTrans" cxnId="{45174ABB-C15E-49DD-9130-210A90D6BDCB}">
      <dgm:prSet custT="1"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4CD072-1788-46B8-A3FD-B7E2CBD1425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Сопровождение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D7D21-2B96-496C-AD77-564F7473C93A}" type="par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B7EC-527D-4B63-9A80-6A47289770E8}" type="sibTrans" cxnId="{C526630E-BACF-411B-9FC9-78BACDED7F5C}">
      <dgm:prSet/>
      <dgm:spPr/>
      <dgm:t>
        <a:bodyPr/>
        <a:lstStyle/>
        <a:p>
          <a:endParaRPr lang="ru-RU" sz="1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1616F-9BE0-4547-A73B-BE5F4399E293}" type="pres">
      <dgm:prSet presAssocID="{428D5E9C-41E8-4496-B14D-ED23DA7CF982}" presName="Name0" presStyleCnt="0">
        <dgm:presLayoutVars>
          <dgm:dir/>
          <dgm:animLvl val="lvl"/>
          <dgm:resizeHandles val="exact"/>
        </dgm:presLayoutVars>
      </dgm:prSet>
      <dgm:spPr/>
    </dgm:pt>
    <dgm:pt modelId="{DBC5D476-421F-44AD-9F11-5B6630D8C3EB}" type="pres">
      <dgm:prSet presAssocID="{CEE620A0-6C47-46D2-A80D-B9A4F6722A0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122B3-D384-45A2-B377-9C81D44D6BAC}" type="pres">
      <dgm:prSet presAssocID="{ED2CA1C2-5EF9-4FCF-A17C-25146B5DB02F}" presName="parTxOnlySpace" presStyleCnt="0"/>
      <dgm:spPr/>
    </dgm:pt>
    <dgm:pt modelId="{B164C54D-CF51-49FF-AFE7-752D5B2880E8}" type="pres">
      <dgm:prSet presAssocID="{99CC0790-10FF-442C-A268-E4A649EFE29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3E03-805E-44D4-BF6D-58469CE772BD}" type="pres">
      <dgm:prSet presAssocID="{36CD02FC-6209-4469-9663-F073C3B5B7EE}" presName="parTxOnlySpace" presStyleCnt="0"/>
      <dgm:spPr/>
    </dgm:pt>
    <dgm:pt modelId="{7D6D31F8-7188-4ECA-A42D-8F0E14B40F48}" type="pres">
      <dgm:prSet presAssocID="{1AA49783-AD1E-477C-B58C-224D703552A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98154-49E9-437C-996A-1D42D57FEAF3}" type="pres">
      <dgm:prSet presAssocID="{E586A730-21F8-4C7D-9CF2-AC6909D4B349}" presName="parTxOnlySpace" presStyleCnt="0"/>
      <dgm:spPr/>
    </dgm:pt>
    <dgm:pt modelId="{ACFAD2C4-AB59-4361-9104-C14C4903D137}" type="pres">
      <dgm:prSet presAssocID="{1B245BB0-7329-419E-884F-EE6AAD01384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8187E-6973-41F7-A0FE-0766276DAA00}" type="pres">
      <dgm:prSet presAssocID="{B2E83854-3294-4A0F-B96B-06977A7678FB}" presName="parTxOnlySpace" presStyleCnt="0"/>
      <dgm:spPr/>
    </dgm:pt>
    <dgm:pt modelId="{2613A808-0672-410E-BBB1-0D048A035248}" type="pres">
      <dgm:prSet presAssocID="{7DB33368-FA01-4159-A0DE-7E95C1B0383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6B2-001F-4EBD-A032-4D8D6C75B863}" type="pres">
      <dgm:prSet presAssocID="{535A3052-81EB-46D2-B67C-E00473AB7A1B}" presName="parTxOnlySpace" presStyleCnt="0"/>
      <dgm:spPr/>
    </dgm:pt>
    <dgm:pt modelId="{27AADC38-2CCB-489C-B85D-C2AA0E18633F}" type="pres">
      <dgm:prSet presAssocID="{394CD072-1788-46B8-A3FD-B7E2CBD14257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C5CA5-4975-45BC-AE38-F90E7B4A7731}" srcId="{428D5E9C-41E8-4496-B14D-ED23DA7CF982}" destId="{1AA49783-AD1E-477C-B58C-224D703552A7}" srcOrd="2" destOrd="0" parTransId="{D605C34E-856F-4FA7-ADFB-CCBB01B309D8}" sibTransId="{E586A730-21F8-4C7D-9CF2-AC6909D4B349}"/>
    <dgm:cxn modelId="{23BB2153-0D18-4252-96BC-96B5BCF07B79}" type="presOf" srcId="{394CD072-1788-46B8-A3FD-B7E2CBD14257}" destId="{27AADC38-2CCB-489C-B85D-C2AA0E18633F}" srcOrd="0" destOrd="0" presId="urn:microsoft.com/office/officeart/2005/8/layout/chevron1"/>
    <dgm:cxn modelId="{1C2FF6E6-59D0-43AC-81AE-86C604DD27FF}" type="presOf" srcId="{1AA49783-AD1E-477C-B58C-224D703552A7}" destId="{7D6D31F8-7188-4ECA-A42D-8F0E14B40F48}" srcOrd="0" destOrd="0" presId="urn:microsoft.com/office/officeart/2005/8/layout/chevron1"/>
    <dgm:cxn modelId="{04D36E12-E03C-425D-961D-887C3C86C6A9}" type="presOf" srcId="{7DB33368-FA01-4159-A0DE-7E95C1B03831}" destId="{2613A808-0672-410E-BBB1-0D048A035248}" srcOrd="0" destOrd="0" presId="urn:microsoft.com/office/officeart/2005/8/layout/chevron1"/>
    <dgm:cxn modelId="{BC690F99-845D-4A18-B542-1C31E452AC55}" type="presOf" srcId="{99CC0790-10FF-442C-A268-E4A649EFE297}" destId="{B164C54D-CF51-49FF-AFE7-752D5B2880E8}" srcOrd="0" destOrd="0" presId="urn:microsoft.com/office/officeart/2005/8/layout/chevron1"/>
    <dgm:cxn modelId="{B39A057D-236A-4697-832A-9F761D02EB08}" srcId="{428D5E9C-41E8-4496-B14D-ED23DA7CF982}" destId="{CEE620A0-6C47-46D2-A80D-B9A4F6722A0B}" srcOrd="0" destOrd="0" parTransId="{EB309953-3B15-4FAB-8DD0-34EB7720DC82}" sibTransId="{ED2CA1C2-5EF9-4FCF-A17C-25146B5DB02F}"/>
    <dgm:cxn modelId="{65788456-B2F1-4218-92DC-721FECE2B349}" srcId="{428D5E9C-41E8-4496-B14D-ED23DA7CF982}" destId="{1B245BB0-7329-419E-884F-EE6AAD01384F}" srcOrd="3" destOrd="0" parTransId="{102BE574-298A-4A4C-A18C-F0938DADB2EE}" sibTransId="{B2E83854-3294-4A0F-B96B-06977A7678FB}"/>
    <dgm:cxn modelId="{B72D0C3A-4D18-4222-BE87-E147AAD5620A}" type="presOf" srcId="{CEE620A0-6C47-46D2-A80D-B9A4F6722A0B}" destId="{DBC5D476-421F-44AD-9F11-5B6630D8C3EB}" srcOrd="0" destOrd="0" presId="urn:microsoft.com/office/officeart/2005/8/layout/chevron1"/>
    <dgm:cxn modelId="{CB9CEF8C-9441-466C-8303-12FA3F125EB7}" type="presOf" srcId="{1B245BB0-7329-419E-884F-EE6AAD01384F}" destId="{ACFAD2C4-AB59-4361-9104-C14C4903D137}" srcOrd="0" destOrd="0" presId="urn:microsoft.com/office/officeart/2005/8/layout/chevron1"/>
    <dgm:cxn modelId="{F3588033-237E-4CF1-A1D8-B3D8B33A3C27}" type="presOf" srcId="{428D5E9C-41E8-4496-B14D-ED23DA7CF982}" destId="{4081616F-9BE0-4547-A73B-BE5F4399E293}" srcOrd="0" destOrd="0" presId="urn:microsoft.com/office/officeart/2005/8/layout/chevron1"/>
    <dgm:cxn modelId="{C526630E-BACF-411B-9FC9-78BACDED7F5C}" srcId="{428D5E9C-41E8-4496-B14D-ED23DA7CF982}" destId="{394CD072-1788-46B8-A3FD-B7E2CBD14257}" srcOrd="5" destOrd="0" parTransId="{FCCD7D21-2B96-496C-AD77-564F7473C93A}" sibTransId="{C044B7EC-527D-4B63-9A80-6A47289770E8}"/>
    <dgm:cxn modelId="{45174ABB-C15E-49DD-9130-210A90D6BDCB}" srcId="{428D5E9C-41E8-4496-B14D-ED23DA7CF982}" destId="{7DB33368-FA01-4159-A0DE-7E95C1B03831}" srcOrd="4" destOrd="0" parTransId="{68911071-3CDB-42C1-9216-5B0084A73D7C}" sibTransId="{535A3052-81EB-46D2-B67C-E00473AB7A1B}"/>
    <dgm:cxn modelId="{79E64AD5-219D-4332-A61B-3E3677765DFA}" srcId="{428D5E9C-41E8-4496-B14D-ED23DA7CF982}" destId="{99CC0790-10FF-442C-A268-E4A649EFE297}" srcOrd="1" destOrd="0" parTransId="{60736E7B-C754-466F-A553-93AAC0A3D07C}" sibTransId="{36CD02FC-6209-4469-9663-F073C3B5B7EE}"/>
    <dgm:cxn modelId="{6F7DA8C8-8E79-4BAB-8681-1631127A4C71}" type="presParOf" srcId="{4081616F-9BE0-4547-A73B-BE5F4399E293}" destId="{DBC5D476-421F-44AD-9F11-5B6630D8C3EB}" srcOrd="0" destOrd="0" presId="urn:microsoft.com/office/officeart/2005/8/layout/chevron1"/>
    <dgm:cxn modelId="{308E2187-21CA-4547-AD08-03D4184E1C09}" type="presParOf" srcId="{4081616F-9BE0-4547-A73B-BE5F4399E293}" destId="{285122B3-D384-45A2-B377-9C81D44D6BAC}" srcOrd="1" destOrd="0" presId="urn:microsoft.com/office/officeart/2005/8/layout/chevron1"/>
    <dgm:cxn modelId="{86FDB75E-A923-4E96-BDEC-602FE9A13CB6}" type="presParOf" srcId="{4081616F-9BE0-4547-A73B-BE5F4399E293}" destId="{B164C54D-CF51-49FF-AFE7-752D5B2880E8}" srcOrd="2" destOrd="0" presId="urn:microsoft.com/office/officeart/2005/8/layout/chevron1"/>
    <dgm:cxn modelId="{29B452D3-A95E-41D1-910B-7B96CABB1CC7}" type="presParOf" srcId="{4081616F-9BE0-4547-A73B-BE5F4399E293}" destId="{E3E43E03-805E-44D4-BF6D-58469CE772BD}" srcOrd="3" destOrd="0" presId="urn:microsoft.com/office/officeart/2005/8/layout/chevron1"/>
    <dgm:cxn modelId="{63258852-6D3B-4C7D-82A4-D448ADE17287}" type="presParOf" srcId="{4081616F-9BE0-4547-A73B-BE5F4399E293}" destId="{7D6D31F8-7188-4ECA-A42D-8F0E14B40F48}" srcOrd="4" destOrd="0" presId="urn:microsoft.com/office/officeart/2005/8/layout/chevron1"/>
    <dgm:cxn modelId="{D295D185-FDFA-4784-AD78-26B9047DECE9}" type="presParOf" srcId="{4081616F-9BE0-4547-A73B-BE5F4399E293}" destId="{92498154-49E9-437C-996A-1D42D57FEAF3}" srcOrd="5" destOrd="0" presId="urn:microsoft.com/office/officeart/2005/8/layout/chevron1"/>
    <dgm:cxn modelId="{3892EAAB-C131-4294-B199-4134BA280E60}" type="presParOf" srcId="{4081616F-9BE0-4547-A73B-BE5F4399E293}" destId="{ACFAD2C4-AB59-4361-9104-C14C4903D137}" srcOrd="6" destOrd="0" presId="urn:microsoft.com/office/officeart/2005/8/layout/chevron1"/>
    <dgm:cxn modelId="{D894926C-FA72-482C-A792-681AE1BE7314}" type="presParOf" srcId="{4081616F-9BE0-4547-A73B-BE5F4399E293}" destId="{4098187E-6973-41F7-A0FE-0766276DAA00}" srcOrd="7" destOrd="0" presId="urn:microsoft.com/office/officeart/2005/8/layout/chevron1"/>
    <dgm:cxn modelId="{CBB34FD0-6E16-4836-8F81-52CC53FD024D}" type="presParOf" srcId="{4081616F-9BE0-4547-A73B-BE5F4399E293}" destId="{2613A808-0672-410E-BBB1-0D048A035248}" srcOrd="8" destOrd="0" presId="urn:microsoft.com/office/officeart/2005/8/layout/chevron1"/>
    <dgm:cxn modelId="{86C94F14-B6F8-4F81-AF99-FCE4BCF474A2}" type="presParOf" srcId="{4081616F-9BE0-4547-A73B-BE5F4399E293}" destId="{3BB366B2-001F-4EBD-A032-4D8D6C75B863}" srcOrd="9" destOrd="0" presId="urn:microsoft.com/office/officeart/2005/8/layout/chevron1"/>
    <dgm:cxn modelId="{4C45A1A9-6AEF-45CE-A530-6FC46FFE354B}" type="presParOf" srcId="{4081616F-9BE0-4547-A73B-BE5F4399E293}" destId="{27AADC38-2CCB-489C-B85D-C2AA0E1863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BA3F9780-2AFC-4A02-9DE5-8EA450F88BA8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3BD7ADF6-CE81-4687-A3A2-1EC00E16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B834E-9EA9-4D56-9BEA-D173EACE04CB}" type="slidenum">
              <a:rPr lang="ru-RU">
                <a:cs typeface="Arial" charset="0"/>
              </a:rPr>
              <a:pPr/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сервисом «ФИС ГИА и приема» были отработаны два механизма взаимодействия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пакетов выгрузки и централизованная отправка головным вузом данных по поступающим и приказам о зачислении по всем структурным подразделениям (филиалам);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подготовка и выгрузка структурными подразделениями (филиалами) информации по поступающим и приказам о зачислении.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приказов о зачислении в вуз осуществлялось ответственными сотрудниками структурных подразделений (филиалов) самостоятельно, используя механизмы отчета «Мастер списков поступающих».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65516F-0C44-45CE-BE23-A6359CB6F714}" type="slidenum">
              <a:rPr lang="ru-RU">
                <a:cs typeface="Arial" charset="0"/>
              </a:rPr>
              <a:pPr/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6856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953250" y="762000"/>
            <a:ext cx="2193925" cy="5334000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BFE7-21CE-4C77-AD6F-D9B7F5174EC0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A7BA-2D7C-41B5-B889-BFFA94B5D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42EA-F55A-4B24-82CD-DA2E088904BC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7B8B-DB5D-47FD-AEF9-8AE3F81CD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5656-74ED-4842-915A-6260EF85F6E4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FBC5-E453-44D7-B795-15F2B3208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AE3D-8AEE-4F2A-AE13-4D35B093AE66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EC41-F33C-4209-9B02-C6F454446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739B-8E21-40ED-9B03-019C285136E5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9697-7908-43D0-9894-B676A9976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20D1-49D7-4A81-8111-CD2DD170B1B2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B023-2453-4302-A860-63FD7F8380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13CF-B578-482C-867B-7A280B5AD0EC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D890-921F-4636-B381-68ED702A8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2A44-C916-487F-AF7C-A18BD03864F2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D828-8305-47BA-9AB6-941175CD9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769BDF-C498-4FD4-9A5D-964012DB2C73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08A0-1C3B-4A5A-9ACA-05C6C124C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94C3-A33C-4019-B7D5-6F01670E4A44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EEA4-40DB-4CE0-ADD8-794105C3F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D574E6-8705-4DCF-A16C-716186ED6715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8" y="6356350"/>
            <a:ext cx="44338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C334-A84A-4E57-87F4-21A4CC290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2582863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8" name="Rectangle 37"/>
          <p:cNvSpPr/>
          <p:nvPr/>
        </p:nvSpPr>
        <p:spPr>
          <a:xfrm>
            <a:off x="8861425" y="758825"/>
            <a:ext cx="28892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1950" y="863600"/>
            <a:ext cx="5486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7F7F7F"/>
                </a:solidFill>
                <a:cs typeface="+mn-cs"/>
              </a:defRPr>
            </a:lvl1pPr>
          </a:lstStyle>
          <a:p>
            <a:pPr>
              <a:defRPr/>
            </a:pPr>
            <a:fld id="{BB29D3BE-DA50-4E21-A39F-23514C71BCF9}" type="datetime1">
              <a:rPr lang="ru-RU" altLang="ru-RU"/>
              <a:pPr>
                <a:defRPr/>
              </a:pPr>
              <a:t>01.02.2019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F7F7F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0143DEC6-2E2B-4A57-9F30-1485DF7FE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5" r:id="rId2"/>
    <p:sldLayoutId id="2147484004" r:id="rId3"/>
    <p:sldLayoutId id="2147484003" r:id="rId4"/>
    <p:sldLayoutId id="2147484002" r:id="rId5"/>
    <p:sldLayoutId id="2147484001" r:id="rId6"/>
    <p:sldLayoutId id="2147484007" r:id="rId7"/>
    <p:sldLayoutId id="2147484000" r:id="rId8"/>
    <p:sldLayoutId id="2147484008" r:id="rId9"/>
    <p:sldLayoutId id="2147483999" r:id="rId10"/>
    <p:sldLayoutId id="214748399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32025"/>
            <a:ext cx="6877050" cy="24209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4000" smtClean="0">
                <a:solidFill>
                  <a:schemeClr val="tx1"/>
                </a:solidFill>
                <a:latin typeface="Times New Roman" pitchFamily="18" charset="0"/>
                <a:ea typeface="Arcano"/>
                <a:cs typeface="Times New Roman" pitchFamily="18" charset="0"/>
              </a:rPr>
              <a:t/>
            </a:r>
            <a:br>
              <a:rPr lang="en-US" altLang="ru-RU" sz="4000" smtClean="0">
                <a:solidFill>
                  <a:schemeClr val="tx1"/>
                </a:solidFill>
                <a:latin typeface="Times New Roman" pitchFamily="18" charset="0"/>
                <a:ea typeface="Arcano"/>
                <a:cs typeface="Times New Roman" pitchFamily="18" charset="0"/>
              </a:rPr>
            </a:br>
            <a:r>
              <a:rPr lang="ru-RU" alt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cano"/>
                <a:cs typeface="Times New Roman" pitchFamily="18" charset="0"/>
              </a:rPr>
              <a:t>Опыт автоматизации приемной комиссии с широкой филиальной сетью во </a:t>
            </a:r>
            <a:br>
              <a:rPr lang="ru-RU" alt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cano"/>
                <a:cs typeface="Times New Roman" pitchFamily="18" charset="0"/>
              </a:rPr>
            </a:b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cano"/>
                <a:cs typeface="Times New Roman" pitchFamily="18" charset="0"/>
              </a:rPr>
              <a:t>ВГУЮ (РПА Минюста России)</a:t>
            </a:r>
            <a:b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cano"/>
                <a:cs typeface="Times New Roman" pitchFamily="18" charset="0"/>
              </a:rPr>
            </a:br>
            <a:endParaRPr lang="ru-RU" altLang="ru-RU" sz="4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cano"/>
              <a:cs typeface="Times New Roman" pitchFamily="18" charset="0"/>
            </a:endParaRP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1200150"/>
            <a:ext cx="18367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188" y="4821238"/>
            <a:ext cx="6191250" cy="1128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к.ю.н. Савенко Оксана Евгеньевна</a:t>
            </a:r>
          </a:p>
          <a:p>
            <a:pPr algn="r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секретарь приемной комиссии </a:t>
            </a:r>
          </a:p>
          <a:p>
            <a:pPr algn="r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ВГУЮ (РПА Минюста России)</a:t>
            </a:r>
          </a:p>
        </p:txBody>
      </p:sp>
      <p:pic>
        <p:nvPicPr>
          <p:cNvPr id="1434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6034088"/>
            <a:ext cx="900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3059113" y="0"/>
            <a:ext cx="5905500" cy="82391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 spc="-6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Corbel" panose="020B0503020204020204" pitchFamily="34" charset="0"/>
              </a:defRPr>
            </a:lvl9pPr>
          </a:lstStyle>
          <a:p>
            <a:pPr algn="r" defTabSz="914400" eaLnBrk="1" hangingPunct="1"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международная научно-практическая конференция</a:t>
            </a:r>
            <a:b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ИНФОРМАЦИОННЫЕ ТЕХНОЛОГИИ В ОБРАЗОВАНИИ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17"/>
          <p:cNvSpPr>
            <a:spLocks noChangeArrowheads="1"/>
          </p:cNvSpPr>
          <p:nvPr/>
        </p:nvSpPr>
        <p:spPr bwMode="auto">
          <a:xfrm>
            <a:off x="-973138" y="258763"/>
            <a:ext cx="2987676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29-30 </a:t>
            </a:r>
            <a:r>
              <a:rPr lang="ru-RU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en-US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400" b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116638"/>
            <a:ext cx="1219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25" y="6245225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3900488"/>
            <a:ext cx="217963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3123111"/>
            <a:ext cx="4477298" cy="297018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980728"/>
            <a:ext cx="4780437" cy="254442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8072" y="794793"/>
            <a:ext cx="4151920" cy="186203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79094" y="3829425"/>
            <a:ext cx="4084188" cy="219186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1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1EF6E-E33F-4726-9461-76C3735F411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24583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725488"/>
            <a:ext cx="62658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и настроены новые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пользователей, профили групп доступа и группы доступа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уровнем доступа к объектам информационной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пользователей настроен согласно функциональным требованиям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пользователей, разграничивающие доступ к данным, в зависимости от принадлежности к структурным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подразделениям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учетные записи пользователей ПК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68E9A-CCD8-4B67-A4DF-827339C45BC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560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836712"/>
            <a:ext cx="3763354" cy="498899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05521" y="962163"/>
            <a:ext cx="4860645" cy="211125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77302" y="2827519"/>
            <a:ext cx="3496625" cy="324409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62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0A437-29B2-4D61-B803-E9BE4BB690C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2663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723900"/>
            <a:ext cx="6265862" cy="632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адаптация «1С:Университет ПРОФ» согласно требованиям к учету в ПК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и печатные формы приведены к единому виду как в головном вузе, так и в филиалах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персонификация отчетов и печатных форм в соответствии с пожеланиями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вуза: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поступающего;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Экзаменационный лист;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зачисление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согласия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карточка;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обработку персональных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«Зачисление в вуз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Настроены варианты отчета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списка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поступающих»: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поступающих;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Ранжированный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поступающих рекомендованных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отчетов присущих приемной кампании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7529-C347-456C-83E4-832DE4233A3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2765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723900"/>
            <a:ext cx="6265862" cy="1493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 обучение ВСЕХ сотрудников ПК на площадке головного вуза очно и методом удаленного подключения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1907D-A55B-436B-8902-590125C02683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2867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313" y="723900"/>
            <a:ext cx="6265862" cy="4910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линия методического и технологического сопровождения ПК: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линия – сотрудники ВГУЮ;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линия – сотрудники ГК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Промавтоматика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круглосуточное время работы, т.к. филиалы по всей стране;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часовых поясов в работе ПК: прием, организация вступительных испытаний, формирование и предоставление отчетности, зачисление;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 на прецеденты;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выгрузка сведений в ФИС ГИА и приема;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оперативных печатных форм и отчетов в процессе работы 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0FD75-63FF-4C52-AEC2-A9ADB184342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2970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19" y="764704"/>
          <a:ext cx="8522407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1688" y="127000"/>
            <a:ext cx="4881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ADA08-AB1A-4B8E-9D1D-EFC62048246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31749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09075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9792">
                  <a:extLst>
                    <a:ext uri="{9D8B030D-6E8A-4147-A177-3AD203B41FA5}"/>
                  </a:extLst>
                </a:gridCol>
                <a:gridCol w="1033257">
                  <a:extLst>
                    <a:ext uri="{9D8B030D-6E8A-4147-A177-3AD203B41FA5}"/>
                  </a:extLst>
                </a:gridCol>
                <a:gridCol w="1251829">
                  <a:extLst>
                    <a:ext uri="{9D8B030D-6E8A-4147-A177-3AD203B41FA5}"/>
                  </a:extLst>
                </a:gridCol>
                <a:gridCol w="1319132">
                  <a:extLst>
                    <a:ext uri="{9D8B030D-6E8A-4147-A177-3AD203B41FA5}"/>
                  </a:extLst>
                </a:gridCol>
                <a:gridCol w="1436342">
                  <a:extLst>
                    <a:ext uri="{9D8B030D-6E8A-4147-A177-3AD203B41FA5}"/>
                  </a:extLst>
                </a:gridCol>
                <a:gridCol w="1368152">
                  <a:extLst>
                    <a:ext uri="{9D8B030D-6E8A-4147-A177-3AD203B41FA5}"/>
                  </a:extLst>
                </a:gridCol>
              </a:tblGrid>
              <a:tr h="2782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филиала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поданных заявлений по направлениям подготовки 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8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Аспирантура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542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Ижевский институт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Поволжский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Ростовский институт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601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542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Сочинский филиал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542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Средне-Волжский институт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  <a:tr h="408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Тульский </a:t>
                      </a:r>
                      <a:r>
                        <a:rPr lang="ru-RU" sz="16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29EDD-E1F2-4E95-AB82-BF96E8C50D96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8" y="836613"/>
            <a:ext cx="6875462" cy="6921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cano" pitchFamily="50" charset="0"/>
                <a:cs typeface="Times New Roman" panose="02020603050405020304" pitchFamily="18" charset="0"/>
              </a:rPr>
              <a:t/>
            </a:r>
            <a:br>
              <a:rPr lang="en-US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cano" pitchFamily="50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cano" pitchFamily="50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cano" pitchFamily="50" charset="0"/>
              <a:cs typeface="Times New Roman" panose="02020603050405020304" pitchFamily="18" charset="0"/>
            </a:endParaRPr>
          </a:p>
        </p:txBody>
      </p:sp>
      <p:pic>
        <p:nvPicPr>
          <p:cNvPr id="337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4700" y="1382713"/>
            <a:ext cx="18367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1751013"/>
            <a:ext cx="6192837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к.ю.н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Савенко Оксана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</a:t>
            </a:r>
          </a:p>
          <a:p>
            <a:pPr algn="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приемной комиссии </a:t>
            </a:r>
          </a:p>
          <a:p>
            <a:pPr algn="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ВГУЮ (РПА Минюста России)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4005263"/>
            <a:ext cx="19383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95288" y="3814763"/>
            <a:ext cx="6408737" cy="2160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Пакин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директор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Тел.: +7-(905)-690-12-02</a:t>
            </a:r>
          </a:p>
          <a:p>
            <a:pPr marL="0" indent="0" algn="r"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d.pakin@1c-pa.ru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Skype: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d.e.pakin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itchFamily="34" charset="0"/>
              <a:buNone/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5163" y="5300663"/>
            <a:ext cx="20558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425" y="173038"/>
            <a:ext cx="6588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образовательные программы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9552" y="1208752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3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EC1B8-D000-4A0E-8553-F99D3E27595E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2" descr="C:\Users\zhanp\Desktop\филиалы.PNG"/>
          <p:cNvPicPr>
            <a:picLocks noChangeAspect="1" noChangeArrowheads="1"/>
          </p:cNvPicPr>
          <p:nvPr/>
        </p:nvPicPr>
        <p:blipFill>
          <a:blip r:embed="rId2"/>
          <a:srcRect r="1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4405313"/>
            <a:ext cx="13160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E9557-E132-49CA-AED4-47B44DA9EC1C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908720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44463" y="158750"/>
            <a:ext cx="91440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филиалов ВГУЮ (РПА Минюста России)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C7C10-A99A-43B7-A584-DBFE84E118D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18437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51519" y="764704"/>
          <a:ext cx="8522407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0263" y="158750"/>
            <a:ext cx="7364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перехода на единую учетную систему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9A836-C72B-4CAE-BF71-288CF9A95FB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9461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4463" y="158750"/>
            <a:ext cx="91440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DD0A5-14A6-43B6-8083-95BE14B268F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2048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07504" y="1117956"/>
          <a:ext cx="8892480" cy="454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4463" y="158750"/>
            <a:ext cx="9144001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1С:Университет ПРОФ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89B34-70D9-4610-A142-63F12103613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2150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323528" y="874442"/>
          <a:ext cx="8568952" cy="520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700338" y="715963"/>
            <a:ext cx="62642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Развернута и настроена клиент-серверная архитектура платформы «1С:Предприятие 8.3»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Установлен отдельный сервер лицензирования, обслуживающий все информационные базы 1С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Настроено автоматическое резервное копирование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Установлена конфигурация 1С:Университет ПРОФ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Выполнено обновление до актуального релиза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Установлен и настроен веб-сервер, опубликован тонкий клиент 1С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Установлены и настроены тонкие клиенты 1С на рабочих местах пользователей, включая филиалы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59181-846C-4E48-BD95-8AE8DD2118E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253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2627313" y="715963"/>
            <a:ext cx="62658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Выполнена первоначальная настройка системы для организации учета в ПК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Сформирована структура вуза, включая филиалы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Заполнены и настроены справочники, документы и регистры сведений, необходимые для функционирования блока «Приемная комиссия»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Настроено подключение к ФИС ГИА и приема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Выполнена выгрузка сведений в ФИС ГИА и приема по объему и структуре приема головного вуза и филиалов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0"/>
            <a:ext cx="7016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F23CA-9745-4FB8-8F82-85519FDB48F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2355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6034088"/>
            <a:ext cx="8985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0" y="-149626"/>
          <a:ext cx="8305956" cy="101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6018</TotalTime>
  <Words>595</Words>
  <Application>Microsoft Office PowerPoint</Application>
  <PresentationFormat>Экран (4:3)</PresentationFormat>
  <Paragraphs>188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Corbel</vt:lpstr>
      <vt:lpstr>Arial</vt:lpstr>
      <vt:lpstr>Wingdings 2</vt:lpstr>
      <vt:lpstr>Calibri</vt:lpstr>
      <vt:lpstr>Times New Roman</vt:lpstr>
      <vt:lpstr>Arcano</vt:lpstr>
      <vt:lpstr>HY중고딕</vt:lpstr>
      <vt:lpstr>Wingdings</vt:lpstr>
      <vt:lpstr>Рамка</vt:lpstr>
      <vt:lpstr>Рамка</vt:lpstr>
      <vt:lpstr>Рамка</vt:lpstr>
      <vt:lpstr>Рамка</vt:lpstr>
      <vt:lpstr> Опыт автоматизации приемной комиссии с широкой филиальной сетью во  ВГУЮ (РПА Минюста России) </vt:lpstr>
      <vt:lpstr>Слайд 2</vt:lpstr>
      <vt:lpstr>Слайд 3</vt:lpstr>
      <vt:lpstr>Слайд 4</vt:lpstr>
      <vt:lpstr>Слайд 5</vt:lpstr>
      <vt:lpstr>Слайд 6</vt:lpstr>
      <vt:lpstr>Слайд 7</vt:lpstr>
      <vt:lpstr>I  этап</vt:lpstr>
      <vt:lpstr>II  этап</vt:lpstr>
      <vt:lpstr>Слайд 10</vt:lpstr>
      <vt:lpstr>III этап</vt:lpstr>
      <vt:lpstr>Слайд 12</vt:lpstr>
      <vt:lpstr>IV  этап</vt:lpstr>
      <vt:lpstr>V  этап</vt:lpstr>
      <vt:lpstr>VI  этап</vt:lpstr>
      <vt:lpstr>Слайд 16</vt:lpstr>
      <vt:lpstr>Слайд 17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МАГИСТРАТУРА  –  ВАША УСПЕШНАЯ КАРЬЕРА</dc:title>
  <dc:creator>Маметниязова Людмила Ниязгельдыевна</dc:creator>
  <cp:lastModifiedBy>Rodyukov_A</cp:lastModifiedBy>
  <cp:revision>433</cp:revision>
  <cp:lastPrinted>2018-05-16T08:26:41Z</cp:lastPrinted>
  <dcterms:created xsi:type="dcterms:W3CDTF">2018-04-20T08:09:05Z</dcterms:created>
  <dcterms:modified xsi:type="dcterms:W3CDTF">2019-02-01T08:04:43Z</dcterms:modified>
</cp:coreProperties>
</file>